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p:regular r:id="rId30"/>
      <p:bold r:id="rId31"/>
      <p:italic r:id="rId32"/>
      <p:boldItalic r:id="rId33"/>
    </p:embeddedFont>
    <p:embeddedFont>
      <p:font typeface="Fira Sans Extra Condensed Medium"/>
      <p:regular r:id="rId34"/>
      <p:bold r:id="rId35"/>
      <p:italic r:id="rId36"/>
      <p:boldItalic r:id="rId37"/>
    </p:embeddedFont>
    <p:embeddedFont>
      <p:font typeface="Abel"/>
      <p:regular r:id="rId38"/>
    </p:embeddedFont>
    <p:embeddedFont>
      <p:font typeface="Open Sans SemiBold"/>
      <p:regular r:id="rId39"/>
      <p:bold r:id="rId40"/>
      <p:italic r:id="rId41"/>
      <p:boldItalic r:id="rId42"/>
    </p:embeddedFont>
    <p:embeddedFont>
      <p:font typeface="Open Sans Light"/>
      <p:regular r:id="rId43"/>
      <p:bold r:id="rId44"/>
      <p:italic r:id="rId45"/>
      <p:boldItalic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9AE756-2C03-4B2B-B69C-38FCCE89426C}">
  <a:tblStyle styleId="{8F9AE756-2C03-4B2B-B69C-38FCCE89426C}"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SemiBold-bold.fntdata"/><Relationship Id="rId42" Type="http://schemas.openxmlformats.org/officeDocument/2006/relationships/font" Target="fonts/OpenSansSemiBold-boldItalic.fntdata"/><Relationship Id="rId41" Type="http://schemas.openxmlformats.org/officeDocument/2006/relationships/font" Target="fonts/OpenSansSemiBold-italic.fntdata"/><Relationship Id="rId44" Type="http://schemas.openxmlformats.org/officeDocument/2006/relationships/font" Target="fonts/OpenSansLight-bold.fntdata"/><Relationship Id="rId43" Type="http://schemas.openxmlformats.org/officeDocument/2006/relationships/font" Target="fonts/OpenSansLight-regular.fntdata"/><Relationship Id="rId46" Type="http://schemas.openxmlformats.org/officeDocument/2006/relationships/font" Target="fonts/OpenSansLight-boldItalic.fntdata"/><Relationship Id="rId45" Type="http://schemas.openxmlformats.org/officeDocument/2006/relationships/font" Target="fonts/OpenSans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FiraSansExtraCondensedMedium-bold.fntdata"/><Relationship Id="rId34" Type="http://schemas.openxmlformats.org/officeDocument/2006/relationships/font" Target="fonts/FiraSansExtraCondensedMedium-regular.fntdata"/><Relationship Id="rId37" Type="http://schemas.openxmlformats.org/officeDocument/2006/relationships/font" Target="fonts/FiraSansExtraCondensedMedium-boldItalic.fntdata"/><Relationship Id="rId36" Type="http://schemas.openxmlformats.org/officeDocument/2006/relationships/font" Target="fonts/FiraSansExtraCondensedMedium-italic.fntdata"/><Relationship Id="rId39" Type="http://schemas.openxmlformats.org/officeDocument/2006/relationships/font" Target="fonts/OpenSansSemiBold-regular.fntdata"/><Relationship Id="rId38" Type="http://schemas.openxmlformats.org/officeDocument/2006/relationships/font" Target="fonts/Abel-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Open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042f2a86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042f2a86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PEGGY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b042f2a86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b042f2a86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data, we used these 4 models to predict which attributes influence on prices.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Logistic regression is a statistical technique used to predict the probability of occurrence of an event using linear combinations of independent variables.</a:t>
            </a:r>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Naive Bayes is a simple machine learning technique for creating classifiers. The algorithm is trained using multiple algorithms based on general principles.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The Random Forest method is an ensemble method, which combines results from multiple trees.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K-nearest neighbors algorithm (KNN) is an algorithm that classifies data into K labels that are close to data.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And We split the data to make training set and testing set. We decided to have training of 70% and testing of 30%.</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06fcdea8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06fcdea8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first ran our benchmark on the Logistic regression model, and got an accuracy score of 0.78. Then within our logistic regression results, we found 2 attributes, bathrooms and number of reviews were higher than p-value of 0.05.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Therefore, we ran logistic model again after removing these 2 attributes and we got an accuracy score 0.78. Removing these two attributes did not make much of a difference as can be see in the AUC score of 0.77.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06fcdea8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06fcdea8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E1B11"/>
              </a:buClr>
              <a:buSzPts val="1100"/>
              <a:buFont typeface="Arial"/>
              <a:buNone/>
            </a:pPr>
            <a:r>
              <a:rPr lang="en">
                <a:solidFill>
                  <a:srgbClr val="2E1B11"/>
                </a:solidFill>
              </a:rPr>
              <a:t>Then, we ran our logistic regression model with sequential </a:t>
            </a:r>
            <a:r>
              <a:rPr lang="en">
                <a:solidFill>
                  <a:srgbClr val="2E1B11"/>
                </a:solidFill>
              </a:rPr>
              <a:t>backward elimination, which gave an accuracy of 0.81. Within our logistic regression results, we found that host_identity_verfied was not significant, so we removed that attribute and re-ran the model. With the same accuracy score of 0.81. Again, nothing much as changed, the true positive increased a little, that’s why the recall increased by 0.01. </a:t>
            </a:r>
            <a:endParaRPr>
              <a:solidFill>
                <a:srgbClr val="2E1B11"/>
              </a:solidFill>
            </a:endParaRPr>
          </a:p>
          <a:p>
            <a:pPr indent="0" lvl="0" marL="0" rtl="0" algn="l">
              <a:spcBef>
                <a:spcPts val="0"/>
              </a:spcBef>
              <a:spcAft>
                <a:spcPts val="0"/>
              </a:spcAft>
              <a:buClr>
                <a:srgbClr val="2E1B11"/>
              </a:buClr>
              <a:buSzPts val="1100"/>
              <a:buFont typeface="Arial"/>
              <a:buNone/>
            </a:pPr>
            <a:r>
              <a:t/>
            </a:r>
            <a:endParaRPr>
              <a:solidFill>
                <a:srgbClr val="2E1B11"/>
              </a:solidFill>
            </a:endParaRPr>
          </a:p>
          <a:p>
            <a:pPr indent="0" lvl="0" marL="0" rtl="0" algn="l">
              <a:spcBef>
                <a:spcPts val="0"/>
              </a:spcBef>
              <a:spcAft>
                <a:spcPts val="0"/>
              </a:spcAft>
              <a:buClr>
                <a:srgbClr val="2E1B11"/>
              </a:buClr>
              <a:buSzPts val="1100"/>
              <a:buFont typeface="Arial"/>
              <a:buNone/>
            </a:pPr>
            <a:r>
              <a:rPr lang="en">
                <a:solidFill>
                  <a:srgbClr val="2E1B11"/>
                </a:solidFill>
              </a:rPr>
              <a:t>For pearson correlation, we did not find any attribute higher than 0.05, and we got an accuracy of 0.81.</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b0818fc58f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b0818fc58f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E1B11"/>
                </a:solidFill>
                <a:latin typeface="Times New Roman"/>
                <a:ea typeface="Times New Roman"/>
                <a:cs typeface="Times New Roman"/>
                <a:sym typeface="Times New Roman"/>
              </a:rPr>
              <a:t>Here we combined all the performance results and found that backward elimination was the better technique to use in running logistic regression as the AUC is the highest. </a:t>
            </a:r>
            <a:endParaRPr sz="1200">
              <a:solidFill>
                <a:srgbClr val="2E1B1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E1B11"/>
                </a:solidFill>
                <a:latin typeface="Times New Roman"/>
                <a:ea typeface="Times New Roman"/>
                <a:cs typeface="Times New Roman"/>
                <a:sym typeface="Times New Roman"/>
              </a:rPr>
              <a:t>The Area Under the Curve (AUC) tells us how much the model is able to differentiate between classes - the higher the AUC, the better the model - and is used as a summary of the ROC curve.</a:t>
            </a:r>
            <a:endParaRPr sz="1200">
              <a:solidFill>
                <a:srgbClr val="2E1B1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Precision talks about how precise our model is out of the total predicted positives. Recall talks about how many of the actual positives are captured in the model.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F1-score seeks to find a middle ground between precision and accuracy.  A good f1-score means that the model has low false positives and low false negatives.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t>For price low, pearson correlation has the most precise prediction (Most scores are high, pearson has the highest on precision)</a:t>
            </a:r>
            <a:endParaRPr/>
          </a:p>
          <a:p>
            <a:pPr indent="0" lvl="0" marL="0" rtl="0" algn="l">
              <a:spcBef>
                <a:spcPts val="0"/>
              </a:spcBef>
              <a:spcAft>
                <a:spcPts val="0"/>
              </a:spcAft>
              <a:buNone/>
            </a:pPr>
            <a:r>
              <a:rPr lang="en"/>
              <a:t>For price high, backward elimination after removing the attribute(host_identity_verfied) has the most precise prediction (In particular, f1-score and AUC has the highest score)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06fcdea8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06fcdea8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ran Naive Bayes on the benchmark with an accuracy of 75%, backwards elimination with a 78.7% accuracy and pearson correlation with 78.6%. </a:t>
            </a:r>
            <a:endParaRPr/>
          </a:p>
          <a:p>
            <a:pPr indent="0" lvl="0" marL="0" rtl="0" algn="l">
              <a:spcBef>
                <a:spcPts val="0"/>
              </a:spcBef>
              <a:spcAft>
                <a:spcPts val="0"/>
              </a:spcAft>
              <a:buNone/>
            </a:pPr>
            <a:r>
              <a:rPr lang="en"/>
              <a:t>Both of these models beat the benchmark model.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b0818fc58f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b0818fc58f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Elimination has the best prediction on both price low and high. (scores are generally the highest across every metric)</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b06fcdea80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b06fcdea80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2E1B11"/>
                </a:solidFill>
              </a:rPr>
              <a:t>Compare the </a:t>
            </a:r>
            <a:r>
              <a:rPr lang="en">
                <a:solidFill>
                  <a:srgbClr val="2E1B11"/>
                </a:solidFill>
              </a:rPr>
              <a:t>Area Under Curve for all three model,</a:t>
            </a:r>
            <a:r>
              <a:rPr lang="en" sz="1200">
                <a:solidFill>
                  <a:schemeClr val="dk1"/>
                </a:solidFill>
                <a:latin typeface="Times New Roman"/>
                <a:ea typeface="Times New Roman"/>
                <a:cs typeface="Times New Roman"/>
                <a:sym typeface="Times New Roman"/>
              </a:rPr>
              <a:t>the higher the AUC, the better the model is at distinguishing between high and low log_price.As result </a:t>
            </a:r>
            <a:r>
              <a:rPr lang="en">
                <a:solidFill>
                  <a:srgbClr val="2E1B11"/>
                </a:solidFill>
              </a:rPr>
              <a:t>we can see the backward elimination has the best improvement of auc.</a:t>
            </a:r>
            <a:endParaRPr>
              <a:solidFill>
                <a:srgbClr val="2E1B11"/>
              </a:solidFill>
            </a:endParaRPr>
          </a:p>
          <a:p>
            <a:pPr indent="0" lvl="0" marL="0" rtl="0" algn="l">
              <a:spcBef>
                <a:spcPts val="0"/>
              </a:spcBef>
              <a:spcAft>
                <a:spcPts val="0"/>
              </a:spcAft>
              <a:buNone/>
            </a:pPr>
            <a:r>
              <a:rPr lang="en">
                <a:solidFill>
                  <a:srgbClr val="2E1B11"/>
                </a:solidFill>
              </a:rPr>
              <a:t>=====</a:t>
            </a:r>
            <a:endParaRPr>
              <a:solidFill>
                <a:srgbClr val="2E1B11"/>
              </a:solidFill>
            </a:endParaRPr>
          </a:p>
          <a:p>
            <a:pPr indent="0" lvl="0" marL="0" rtl="0" algn="l">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next slide please </a:t>
            </a:r>
            <a:endParaRPr b="1"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0818fc58f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0818fc58f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E1B11"/>
                </a:solidFill>
                <a:latin typeface="Times New Roman"/>
                <a:ea typeface="Times New Roman"/>
                <a:cs typeface="Times New Roman"/>
                <a:sym typeface="Times New Roman"/>
              </a:rPr>
              <a:t>Nest, we have random forest </a:t>
            </a:r>
            <a:endParaRPr sz="1200">
              <a:solidFill>
                <a:srgbClr val="2E1B1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E1B11"/>
                </a:solidFill>
                <a:latin typeface="Times New Roman"/>
                <a:ea typeface="Times New Roman"/>
                <a:cs typeface="Times New Roman"/>
                <a:sym typeface="Times New Roman"/>
              </a:rPr>
              <a:t>Testing our benchmark with random forest, we observed that the overall accuracy score of this model was 0.785</a:t>
            </a:r>
            <a:endParaRPr sz="1200">
              <a:solidFill>
                <a:srgbClr val="2E1B1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E1B11"/>
                </a:solidFill>
                <a:latin typeface="Times New Roman"/>
                <a:ea typeface="Times New Roman"/>
                <a:cs typeface="Times New Roman"/>
                <a:sym typeface="Times New Roman"/>
              </a:rPr>
              <a:t>So we tried the other two method to improve the accuracy of our random forest prediction on log price.</a:t>
            </a:r>
            <a:endParaRPr sz="1200">
              <a:solidFill>
                <a:srgbClr val="2E1B1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2E1B1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E1B11"/>
                </a:solidFill>
                <a:latin typeface="Times New Roman"/>
                <a:ea typeface="Times New Roman"/>
                <a:cs typeface="Times New Roman"/>
                <a:sym typeface="Times New Roman"/>
              </a:rPr>
              <a:t>Overall accuracy score of random forest goes up to 0.817 by using backward elimination</a:t>
            </a:r>
            <a:endParaRPr sz="1200">
              <a:solidFill>
                <a:srgbClr val="2E1B1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E1B11"/>
                </a:solidFill>
                <a:latin typeface="Times New Roman"/>
                <a:ea typeface="Times New Roman"/>
                <a:cs typeface="Times New Roman"/>
                <a:sym typeface="Times New Roman"/>
              </a:rPr>
              <a:t>After running the Random Forest model with pearson correlation, our model had an accuracy of 0.806 </a:t>
            </a:r>
            <a:endParaRPr sz="1200">
              <a:solidFill>
                <a:srgbClr val="2E1B1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2E1B1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E1B11"/>
                </a:solidFill>
                <a:latin typeface="Times New Roman"/>
                <a:ea typeface="Times New Roman"/>
                <a:cs typeface="Times New Roman"/>
                <a:sym typeface="Times New Roman"/>
              </a:rPr>
              <a:t>Comparing these two technique, we know that </a:t>
            </a:r>
            <a:r>
              <a:rPr lang="en">
                <a:solidFill>
                  <a:srgbClr val="2E1B11"/>
                </a:solidFill>
              </a:rPr>
              <a:t>Backward Elimination has the best prediction on our class variable on both price low and high</a:t>
            </a:r>
            <a:endParaRPr sz="1200">
              <a:solidFill>
                <a:srgbClr val="2E1B1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rgbClr val="2E1B11"/>
                </a:solidFill>
                <a:latin typeface="Times New Roman"/>
                <a:ea typeface="Times New Roman"/>
                <a:cs typeface="Times New Roman"/>
                <a:sym typeface="Times New Roman"/>
              </a:rPr>
              <a:t>next slide please </a:t>
            </a:r>
            <a:endParaRPr b="1" sz="1200">
              <a:solidFill>
                <a:srgbClr val="2E1B1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2E1B1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rgbClr val="2E1B11"/>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b06fcdea80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b06fcdea8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Here are the 3 model comparison on KNN.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As the result shows above, </a:t>
            </a:r>
            <a:r>
              <a:rPr lang="en">
                <a:solidFill>
                  <a:srgbClr val="2E1B11"/>
                </a:solidFill>
              </a:rPr>
              <a:t>we can see the backward elimination has the best improvement of auc.</a:t>
            </a:r>
            <a:endParaRPr>
              <a:solidFill>
                <a:srgbClr val="2E1B11"/>
              </a:solidFill>
            </a:endParaRPr>
          </a:p>
          <a:p>
            <a:pPr indent="0" lvl="0" marL="0" rtl="0" algn="l">
              <a:spcBef>
                <a:spcPts val="0"/>
              </a:spcBef>
              <a:spcAft>
                <a:spcPts val="0"/>
              </a:spcAft>
              <a:buNone/>
            </a:pPr>
            <a:r>
              <a:rPr lang="en">
                <a:solidFill>
                  <a:srgbClr val="2E1B11"/>
                </a:solidFill>
              </a:rPr>
              <a:t>=====</a:t>
            </a:r>
            <a:endParaRPr>
              <a:solidFill>
                <a:srgbClr val="2E1B11"/>
              </a:solidFill>
            </a:endParaRPr>
          </a:p>
          <a:p>
            <a:pPr indent="0" lvl="0" marL="0" rtl="0" algn="l">
              <a:spcBef>
                <a:spcPts val="0"/>
              </a:spcBef>
              <a:spcAft>
                <a:spcPts val="0"/>
              </a:spcAft>
              <a:buClr>
                <a:schemeClr val="dk1"/>
              </a:buClr>
              <a:buSzPts val="1100"/>
              <a:buFont typeface="Arial"/>
              <a:buNone/>
            </a:pPr>
            <a:r>
              <a:rPr b="1" lang="en" sz="1200">
                <a:solidFill>
                  <a:srgbClr val="2E1B11"/>
                </a:solidFill>
                <a:latin typeface="Times New Roman"/>
                <a:ea typeface="Times New Roman"/>
                <a:cs typeface="Times New Roman"/>
                <a:sym typeface="Times New Roman"/>
              </a:rPr>
              <a:t>next slide please </a:t>
            </a:r>
            <a:endParaRPr>
              <a:solidFill>
                <a:srgbClr val="2E1B1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0818fc58f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b0818fc58f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Backward elimination predicts the most on both price low and high. (</a:t>
            </a:r>
            <a:r>
              <a:rPr lang="en">
                <a:solidFill>
                  <a:srgbClr val="2E1B11"/>
                </a:solidFill>
              </a:rPr>
              <a:t>For low price, Backward elimination has the highest scores except recall. Although recall value is high enough. For high price, backward elimination has the highest scores except precision. But that doesn’t mean precision has a low score)</a:t>
            </a:r>
            <a:endParaRPr>
              <a:solidFill>
                <a:srgbClr val="2E1B1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2E1B11"/>
                </a:solidFill>
                <a:latin typeface="Times New Roman"/>
                <a:ea typeface="Times New Roman"/>
                <a:cs typeface="Times New Roman"/>
                <a:sym typeface="Times New Roman"/>
              </a:rPr>
              <a:t>Testing our benchmark with KNN, we observed that the overall accuracy score was 0.75</a:t>
            </a:r>
            <a:endParaRPr sz="1200">
              <a:solidFill>
                <a:srgbClr val="2E1B1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E1B11"/>
                </a:solidFill>
                <a:latin typeface="Times New Roman"/>
                <a:ea typeface="Times New Roman"/>
                <a:cs typeface="Times New Roman"/>
                <a:sym typeface="Times New Roman"/>
              </a:rPr>
              <a:t> running KNN with sequential backward elimination, the accuracy score of this model was 0.78, </a:t>
            </a:r>
            <a:endParaRPr sz="1200">
              <a:solidFill>
                <a:srgbClr val="2E1B1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2E1B1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E1B11"/>
                </a:solidFill>
                <a:latin typeface="Times New Roman"/>
                <a:ea typeface="Times New Roman"/>
                <a:cs typeface="Times New Roman"/>
                <a:sym typeface="Times New Roman"/>
              </a:rPr>
              <a:t>running KNN model with pearson correlation, our model had an accuracy of 0.77 </a:t>
            </a:r>
            <a:endParaRPr sz="1200">
              <a:solidFill>
                <a:srgbClr val="2E1B1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E1B11"/>
                </a:solidFill>
                <a:latin typeface="Times New Roman"/>
                <a:ea typeface="Times New Roman"/>
                <a:cs typeface="Times New Roman"/>
                <a:sym typeface="Times New Roman"/>
              </a:rPr>
              <a:t>When comparing Pearson correlation with the benchmark, the accuracy improved by about 2%. </a:t>
            </a:r>
            <a:endParaRPr sz="1200">
              <a:solidFill>
                <a:srgbClr val="2E1B1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E1B11"/>
                </a:solidFill>
                <a:latin typeface="Times New Roman"/>
                <a:ea typeface="Times New Roman"/>
                <a:cs typeface="Times New Roman"/>
                <a:sym typeface="Times New Roman"/>
              </a:rPr>
              <a:t>however, backward elimination with the benchmark, the accuracy improved by about 3%.</a:t>
            </a:r>
            <a:endParaRPr sz="1200">
              <a:solidFill>
                <a:srgbClr val="2E1B1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E1B11"/>
                </a:solidFill>
                <a:latin typeface="Times New Roman"/>
                <a:ea typeface="Times New Roman"/>
                <a:cs typeface="Times New Roman"/>
                <a:sym typeface="Times New Roman"/>
              </a:rPr>
              <a:t>===</a:t>
            </a:r>
            <a:endParaRPr sz="1200">
              <a:solidFill>
                <a:srgbClr val="2E1B1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200">
                <a:solidFill>
                  <a:srgbClr val="2E1B11"/>
                </a:solidFill>
                <a:latin typeface="Times New Roman"/>
                <a:ea typeface="Times New Roman"/>
                <a:cs typeface="Times New Roman"/>
                <a:sym typeface="Times New Roman"/>
              </a:rPr>
              <a:t>next slide please </a:t>
            </a:r>
            <a:endParaRPr sz="1200">
              <a:solidFill>
                <a:srgbClr val="2E1B1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b042f2a86b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b042f2a86b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PEGGY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b0963d91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b0963d91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0818fc58f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b0818fc58f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4 models and 2 feature selection techniques that we have done, we saw that sequential backward elimination and pearson correlation beats the benchmark performance across all the models. </a:t>
            </a:r>
            <a:endParaRPr/>
          </a:p>
          <a:p>
            <a:pPr indent="0" lvl="0" marL="0" rtl="0" algn="l">
              <a:spcBef>
                <a:spcPts val="0"/>
              </a:spcBef>
              <a:spcAft>
                <a:spcPts val="0"/>
              </a:spcAft>
              <a:buNone/>
            </a:pPr>
            <a:r>
              <a:rPr lang="en"/>
              <a:t>Random forest and logistic regression models showed better performance scores. </a:t>
            </a:r>
            <a:endParaRPr/>
          </a:p>
          <a:p>
            <a:pPr indent="0" lvl="0" marL="0" rtl="0" algn="l">
              <a:spcBef>
                <a:spcPts val="0"/>
              </a:spcBef>
              <a:spcAft>
                <a:spcPts val="0"/>
              </a:spcAft>
              <a:buNone/>
            </a:pPr>
            <a:r>
              <a:rPr lang="en"/>
              <a:t>Our accuracies were around 78-80% in predicting whether the price is low or high for a listing in the los angeles area. </a:t>
            </a:r>
            <a:endParaRPr/>
          </a:p>
          <a:p>
            <a:pPr indent="0" lvl="0" marL="0" rtl="0" algn="l">
              <a:spcBef>
                <a:spcPts val="0"/>
              </a:spcBef>
              <a:spcAft>
                <a:spcPts val="0"/>
              </a:spcAft>
              <a:buNone/>
            </a:pPr>
            <a:r>
              <a:rPr lang="en"/>
              <a:t>However this can be improved by analyzing different cities dataset around the world to see what other attributes have an effect on pricing. </a:t>
            </a:r>
            <a:endParaRPr/>
          </a:p>
          <a:p>
            <a:pPr indent="0" lvl="0" marL="0" rtl="0" algn="l">
              <a:spcBef>
                <a:spcPts val="0"/>
              </a:spcBef>
              <a:spcAft>
                <a:spcPts val="0"/>
              </a:spcAft>
              <a:buNone/>
            </a:pPr>
            <a:r>
              <a:rPr lang="en"/>
              <a:t>Finally, </a:t>
            </a:r>
            <a:r>
              <a:rPr lang="en" sz="1200">
                <a:solidFill>
                  <a:schemeClr val="dk1"/>
                </a:solidFill>
                <a:latin typeface="Times New Roman"/>
                <a:ea typeface="Times New Roman"/>
                <a:cs typeface="Times New Roman"/>
                <a:sym typeface="Times New Roman"/>
              </a:rPr>
              <a:t>Airbnb can discern which areas have these specific attributes that affect price, and market to properties in these regions to become hosts, therefore gaining a bigger profit from high priced listings.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Tank you And now we will move on to Q&amp;A.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042f2a86b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b042f2a86b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b0818fc58f_3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b0818fc58f_3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042f2a86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042f2a86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PEGGY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Like many of us know, airbnb offer lodging services to traveleres like you and me  who seeks to stay in a more local environment when visiting new cities or country.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042f2a86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042f2a86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PEGGY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Airbnb launched back in 2008 and there are some notable data from 2015 to 2019 that we would like to bring up. In this period there is a significant increase in 3 following major area of the company. With such a demand in the service, there would also be an increased need for host to better understand how to price their listing. Our objective is to provide a </a:t>
            </a:r>
            <a:r>
              <a:rPr lang="en"/>
              <a:t>predictive</a:t>
            </a:r>
            <a:r>
              <a:rPr lang="en"/>
              <a:t> model allowing all involving parties to have a better grasp of pricing.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042f2a86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042f2a86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PEGGY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the Airbnb data from Kaggle.</a:t>
            </a:r>
            <a:endParaRPr/>
          </a:p>
          <a:p>
            <a:pPr indent="0" lvl="0" marL="0" rtl="0" algn="l">
              <a:spcBef>
                <a:spcPts val="0"/>
              </a:spcBef>
              <a:spcAft>
                <a:spcPts val="0"/>
              </a:spcAft>
              <a:buNone/>
            </a:pPr>
            <a:r>
              <a:rPr lang="en"/>
              <a:t>29 attributes and 74.1 thousand instances.</a:t>
            </a:r>
            <a:endParaRPr/>
          </a:p>
          <a:p>
            <a:pPr indent="0" lvl="0" marL="0" rtl="0" algn="l">
              <a:spcBef>
                <a:spcPts val="0"/>
              </a:spcBef>
              <a:spcAft>
                <a:spcPts val="0"/>
              </a:spcAft>
              <a:buNone/>
            </a:pPr>
            <a:r>
              <a:rPr lang="en"/>
              <a:t>Our class variable of interest is log_price. We discretized the attribute into high and low prices.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focusing Los angeles area, so we extracted listing in this from our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removed 12 attributes, that we dont deem as not relevant to our project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After that, the datatset we uses consist 17 attributes and about 22 thousand instances. Within the data, low prices accounts for 55% and high prices accounts for 45%.</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042f2a86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042f2a86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0818fc58f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0818fc58f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b0818fc58f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b0818fc58f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first ran model with original data to make benchmark model. After that, we used 2 methods to compare with benchmark. Which are pearson corrleation and sequential backward elimenations.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Pearson correlation finds the linear correlation between 2 variables. We needed to find which attributes were correlated to price. So we set the threshold of 75% and removed the atrributes, which were less than thresholds.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Sequential Backward elimination we start with every independent variables and remove attributes, which have p-values more than 0.05.</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06fcdea8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b06fcdea8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Left side is the codes in which we processed data through pearson correlation. We made the heatmap to find correlation beteen each attribute</a:t>
            </a:r>
            <a:endParaRPr/>
          </a:p>
          <a:p>
            <a:pPr indent="0" lvl="0" marL="0" rtl="0" algn="l">
              <a:spcBef>
                <a:spcPts val="0"/>
              </a:spcBef>
              <a:spcAft>
                <a:spcPts val="0"/>
              </a:spcAft>
              <a:buNone/>
            </a:pPr>
            <a:r>
              <a:rPr lang="en"/>
              <a:t>Right side is the codes in which we processed data through sequential backward elmination. We were trying to find attribues, which have p-vales more than 0.05</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rot="-3600118">
            <a:off x="1682245" y="1771522"/>
            <a:ext cx="2374941" cy="2054109"/>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flipH="1">
            <a:off x="3843900" y="-7875"/>
            <a:ext cx="5300100" cy="5143500"/>
          </a:xfrm>
          <a:prstGeom prst="snip1Rect">
            <a:avLst>
              <a:gd fmla="val 22859"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rotWithShape="1">
          <a:blip r:embed="rId2">
            <a:alphaModFix/>
          </a:blip>
          <a:srcRect b="0" l="201" r="15736" t="35073"/>
          <a:stretch/>
        </p:blipFill>
        <p:spPr>
          <a:xfrm>
            <a:off x="0" y="1819275"/>
            <a:ext cx="7686677" cy="3339525"/>
          </a:xfrm>
          <a:prstGeom prst="rect">
            <a:avLst/>
          </a:prstGeom>
          <a:noFill/>
          <a:ln>
            <a:noFill/>
          </a:ln>
        </p:spPr>
      </p:pic>
      <p:sp>
        <p:nvSpPr>
          <p:cNvPr id="12" name="Google Shape;12;p2"/>
          <p:cNvSpPr txBox="1"/>
          <p:nvPr>
            <p:ph type="ctrTitle"/>
          </p:nvPr>
        </p:nvSpPr>
        <p:spPr>
          <a:xfrm>
            <a:off x="4391781" y="482025"/>
            <a:ext cx="39612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6000"/>
              <a:buNone/>
              <a:defRPr sz="48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
        <p:nvSpPr>
          <p:cNvPr id="13" name="Google Shape;13;p2"/>
          <p:cNvSpPr txBox="1"/>
          <p:nvPr>
            <p:ph idx="1" type="subTitle"/>
          </p:nvPr>
        </p:nvSpPr>
        <p:spPr>
          <a:xfrm>
            <a:off x="5885921" y="2006250"/>
            <a:ext cx="2402100" cy="717000"/>
          </a:xfrm>
          <a:prstGeom prst="rect">
            <a:avLst/>
          </a:prstGeom>
        </p:spPr>
        <p:txBody>
          <a:bodyPr anchorCtr="0" anchor="b" bIns="91425" lIns="91425" spcFirstLastPara="1" rIns="91425" wrap="square" tIns="91425">
            <a:noAutofit/>
          </a:bodyPr>
          <a:lstStyle>
            <a:lvl1pPr lvl="0" marR="14081" rtl="0" algn="r">
              <a:lnSpc>
                <a:spcPct val="100000"/>
              </a:lnSpc>
              <a:spcBef>
                <a:spcPts val="0"/>
              </a:spcBef>
              <a:spcAft>
                <a:spcPts val="0"/>
              </a:spcAft>
              <a:buClr>
                <a:srgbClr val="000000"/>
              </a:buClr>
              <a:buSzPts val="1800"/>
              <a:buNone/>
              <a:defRPr sz="1200">
                <a:solidFill>
                  <a:srgbClr val="000000"/>
                </a:solidFill>
              </a:defRPr>
            </a:lvl1pPr>
            <a:lvl2pPr lvl="1" rtl="0" algn="r">
              <a:lnSpc>
                <a:spcPct val="100000"/>
              </a:lnSpc>
              <a:spcBef>
                <a:spcPts val="0"/>
              </a:spcBef>
              <a:spcAft>
                <a:spcPts val="0"/>
              </a:spcAft>
              <a:buClr>
                <a:srgbClr val="434343"/>
              </a:buClr>
              <a:buSzPts val="2800"/>
              <a:buNone/>
              <a:defRPr sz="2800">
                <a:solidFill>
                  <a:srgbClr val="434343"/>
                </a:solidFill>
              </a:defRPr>
            </a:lvl2pPr>
            <a:lvl3pPr lvl="2" rtl="0" algn="r">
              <a:lnSpc>
                <a:spcPct val="100000"/>
              </a:lnSpc>
              <a:spcBef>
                <a:spcPts val="0"/>
              </a:spcBef>
              <a:spcAft>
                <a:spcPts val="0"/>
              </a:spcAft>
              <a:buClr>
                <a:srgbClr val="434343"/>
              </a:buClr>
              <a:buSzPts val="2800"/>
              <a:buNone/>
              <a:defRPr sz="2800">
                <a:solidFill>
                  <a:srgbClr val="434343"/>
                </a:solidFill>
              </a:defRPr>
            </a:lvl3pPr>
            <a:lvl4pPr lvl="3" rtl="0" algn="r">
              <a:lnSpc>
                <a:spcPct val="100000"/>
              </a:lnSpc>
              <a:spcBef>
                <a:spcPts val="0"/>
              </a:spcBef>
              <a:spcAft>
                <a:spcPts val="0"/>
              </a:spcAft>
              <a:buClr>
                <a:srgbClr val="434343"/>
              </a:buClr>
              <a:buSzPts val="2800"/>
              <a:buNone/>
              <a:defRPr sz="2800">
                <a:solidFill>
                  <a:srgbClr val="434343"/>
                </a:solidFill>
              </a:defRPr>
            </a:lvl4pPr>
            <a:lvl5pPr lvl="4" rtl="0" algn="r">
              <a:lnSpc>
                <a:spcPct val="100000"/>
              </a:lnSpc>
              <a:spcBef>
                <a:spcPts val="0"/>
              </a:spcBef>
              <a:spcAft>
                <a:spcPts val="0"/>
              </a:spcAft>
              <a:buClr>
                <a:srgbClr val="434343"/>
              </a:buClr>
              <a:buSzPts val="2800"/>
              <a:buNone/>
              <a:defRPr sz="2800">
                <a:solidFill>
                  <a:srgbClr val="434343"/>
                </a:solidFill>
              </a:defRPr>
            </a:lvl5pPr>
            <a:lvl6pPr lvl="5" rtl="0" algn="r">
              <a:lnSpc>
                <a:spcPct val="100000"/>
              </a:lnSpc>
              <a:spcBef>
                <a:spcPts val="0"/>
              </a:spcBef>
              <a:spcAft>
                <a:spcPts val="0"/>
              </a:spcAft>
              <a:buClr>
                <a:srgbClr val="434343"/>
              </a:buClr>
              <a:buSzPts val="2800"/>
              <a:buNone/>
              <a:defRPr sz="2800">
                <a:solidFill>
                  <a:srgbClr val="434343"/>
                </a:solidFill>
              </a:defRPr>
            </a:lvl6pPr>
            <a:lvl7pPr lvl="6" rtl="0" algn="r">
              <a:lnSpc>
                <a:spcPct val="100000"/>
              </a:lnSpc>
              <a:spcBef>
                <a:spcPts val="0"/>
              </a:spcBef>
              <a:spcAft>
                <a:spcPts val="0"/>
              </a:spcAft>
              <a:buClr>
                <a:srgbClr val="434343"/>
              </a:buClr>
              <a:buSzPts val="2800"/>
              <a:buNone/>
              <a:defRPr sz="2800">
                <a:solidFill>
                  <a:srgbClr val="434343"/>
                </a:solidFill>
              </a:defRPr>
            </a:lvl7pPr>
            <a:lvl8pPr lvl="7" rtl="0" algn="r">
              <a:lnSpc>
                <a:spcPct val="100000"/>
              </a:lnSpc>
              <a:spcBef>
                <a:spcPts val="0"/>
              </a:spcBef>
              <a:spcAft>
                <a:spcPts val="0"/>
              </a:spcAft>
              <a:buClr>
                <a:srgbClr val="434343"/>
              </a:buClr>
              <a:buSzPts val="2800"/>
              <a:buNone/>
              <a:defRPr sz="2800">
                <a:solidFill>
                  <a:srgbClr val="434343"/>
                </a:solidFill>
              </a:defRPr>
            </a:lvl8pPr>
            <a:lvl9pPr lvl="8" rtl="0" algn="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63" name="Shape 63"/>
        <p:cNvGrpSpPr/>
        <p:nvPr/>
      </p:nvGrpSpPr>
      <p:grpSpPr>
        <a:xfrm>
          <a:off x="0" y="0"/>
          <a:ext cx="0" cy="0"/>
          <a:chOff x="0" y="0"/>
          <a:chExt cx="0" cy="0"/>
        </a:xfrm>
      </p:grpSpPr>
      <p:sp>
        <p:nvSpPr>
          <p:cNvPr id="64" name="Google Shape;64;p11"/>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65" name="Google Shape;65;p11"/>
          <p:cNvSpPr/>
          <p:nvPr/>
        </p:nvSpPr>
        <p:spPr>
          <a:xfrm>
            <a:off x="-219925" y="1675225"/>
            <a:ext cx="6757200" cy="3498900"/>
          </a:xfrm>
          <a:prstGeom prst="snip2Same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66" name="Shape 66"/>
        <p:cNvGrpSpPr/>
        <p:nvPr/>
      </p:nvGrpSpPr>
      <p:grpSpPr>
        <a:xfrm>
          <a:off x="0" y="0"/>
          <a:ext cx="0" cy="0"/>
          <a:chOff x="0" y="0"/>
          <a:chExt cx="0" cy="0"/>
        </a:xfrm>
      </p:grpSpPr>
      <p:sp>
        <p:nvSpPr>
          <p:cNvPr id="67" name="Google Shape;67;p12"/>
          <p:cNvSpPr/>
          <p:nvPr/>
        </p:nvSpPr>
        <p:spPr>
          <a:xfrm flipH="1">
            <a:off x="6019850" y="1827800"/>
            <a:ext cx="3153000" cy="3315600"/>
          </a:xfrm>
          <a:prstGeom prst="snip1Rect">
            <a:avLst>
              <a:gd fmla="val 2978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2"/>
          <p:cNvSpPr txBox="1"/>
          <p:nvPr>
            <p:ph type="ctrTitle"/>
          </p:nvPr>
        </p:nvSpPr>
        <p:spPr>
          <a:xfrm>
            <a:off x="447276" y="1922650"/>
            <a:ext cx="2835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69" name="Google Shape;69;p12"/>
          <p:cNvSpPr txBox="1"/>
          <p:nvPr>
            <p:ph idx="1" type="subTitle"/>
          </p:nvPr>
        </p:nvSpPr>
        <p:spPr>
          <a:xfrm>
            <a:off x="803424" y="2200325"/>
            <a:ext cx="21228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2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0" name="Google Shape;70;p12"/>
          <p:cNvSpPr txBox="1"/>
          <p:nvPr>
            <p:ph idx="2" type="ctrTitle"/>
          </p:nvPr>
        </p:nvSpPr>
        <p:spPr>
          <a:xfrm>
            <a:off x="3107750" y="1925425"/>
            <a:ext cx="29559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71" name="Google Shape;71;p12"/>
          <p:cNvSpPr txBox="1"/>
          <p:nvPr>
            <p:ph idx="3" type="subTitle"/>
          </p:nvPr>
        </p:nvSpPr>
        <p:spPr>
          <a:xfrm>
            <a:off x="3524674" y="2203100"/>
            <a:ext cx="21219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2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2" name="Google Shape;72;p12"/>
          <p:cNvSpPr txBox="1"/>
          <p:nvPr>
            <p:ph idx="4" type="ctrTitle"/>
          </p:nvPr>
        </p:nvSpPr>
        <p:spPr>
          <a:xfrm>
            <a:off x="5828576" y="1922650"/>
            <a:ext cx="29559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73" name="Google Shape;73;p12"/>
          <p:cNvSpPr txBox="1"/>
          <p:nvPr>
            <p:ph idx="5" type="subTitle"/>
          </p:nvPr>
        </p:nvSpPr>
        <p:spPr>
          <a:xfrm>
            <a:off x="6245924" y="2200325"/>
            <a:ext cx="2121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2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4" name="Google Shape;74;p12"/>
          <p:cNvSpPr txBox="1"/>
          <p:nvPr>
            <p:ph idx="6" type="ctrTitle"/>
          </p:nvPr>
        </p:nvSpPr>
        <p:spPr>
          <a:xfrm>
            <a:off x="448575" y="3405950"/>
            <a:ext cx="28341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75" name="Google Shape;75;p12"/>
          <p:cNvSpPr txBox="1"/>
          <p:nvPr>
            <p:ph idx="7" type="subTitle"/>
          </p:nvPr>
        </p:nvSpPr>
        <p:spPr>
          <a:xfrm>
            <a:off x="804204" y="3912224"/>
            <a:ext cx="21228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2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6" name="Google Shape;76;p12"/>
          <p:cNvSpPr txBox="1"/>
          <p:nvPr>
            <p:ph idx="8" type="ctrTitle"/>
          </p:nvPr>
        </p:nvSpPr>
        <p:spPr>
          <a:xfrm>
            <a:off x="3150490" y="3408725"/>
            <a:ext cx="28719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77" name="Google Shape;77;p12"/>
          <p:cNvSpPr txBox="1"/>
          <p:nvPr>
            <p:ph idx="9" type="subTitle"/>
          </p:nvPr>
        </p:nvSpPr>
        <p:spPr>
          <a:xfrm>
            <a:off x="3525453" y="3914999"/>
            <a:ext cx="21219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2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78" name="Google Shape;78;p12"/>
          <p:cNvSpPr txBox="1"/>
          <p:nvPr>
            <p:ph idx="13" type="ctrTitle"/>
          </p:nvPr>
        </p:nvSpPr>
        <p:spPr>
          <a:xfrm>
            <a:off x="5871263" y="3405950"/>
            <a:ext cx="28719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79" name="Google Shape;79;p12"/>
          <p:cNvSpPr txBox="1"/>
          <p:nvPr>
            <p:ph idx="14" type="subTitle"/>
          </p:nvPr>
        </p:nvSpPr>
        <p:spPr>
          <a:xfrm>
            <a:off x="6246703" y="3912224"/>
            <a:ext cx="2121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200">
                <a:solidFill>
                  <a:schemeClr val="dk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80" name="Google Shape;80;p12"/>
          <p:cNvSpPr txBox="1"/>
          <p:nvPr>
            <p:ph idx="15"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5">
    <p:spTree>
      <p:nvGrpSpPr>
        <p:cNvPr id="81" name="Shape 81"/>
        <p:cNvGrpSpPr/>
        <p:nvPr/>
      </p:nvGrpSpPr>
      <p:grpSpPr>
        <a:xfrm>
          <a:off x="0" y="0"/>
          <a:ext cx="0" cy="0"/>
          <a:chOff x="0" y="0"/>
          <a:chExt cx="0" cy="0"/>
        </a:xfrm>
      </p:grpSpPr>
      <p:sp>
        <p:nvSpPr>
          <p:cNvPr id="82" name="Google Shape;82;p13"/>
          <p:cNvSpPr txBox="1"/>
          <p:nvPr>
            <p:ph type="title"/>
          </p:nvPr>
        </p:nvSpPr>
        <p:spPr>
          <a:xfrm>
            <a:off x="497603" y="2777170"/>
            <a:ext cx="3932700" cy="2083800"/>
          </a:xfrm>
          <a:prstGeom prst="rect">
            <a:avLst/>
          </a:prstGeom>
        </p:spPr>
        <p:txBody>
          <a:bodyPr anchorCtr="0" anchor="t" bIns="91425" lIns="91425" spcFirstLastPara="1" rIns="91425" wrap="square" tIns="91425">
            <a:noAutofit/>
          </a:bodyPr>
          <a:lstStyle>
            <a:lvl1pPr lvl="0">
              <a:spcBef>
                <a:spcPts val="0"/>
              </a:spcBef>
              <a:spcAft>
                <a:spcPts val="0"/>
              </a:spcAft>
              <a:buNone/>
              <a:defRPr sz="6000">
                <a:solidFill>
                  <a:schemeClr val="accent1"/>
                </a:solidFill>
              </a:defRPr>
            </a:lvl1pPr>
            <a:lvl2pPr lvl="1">
              <a:spcBef>
                <a:spcPts val="0"/>
              </a:spcBef>
              <a:spcAft>
                <a:spcPts val="0"/>
              </a:spcAft>
              <a:buNone/>
              <a:defRPr sz="6000">
                <a:solidFill>
                  <a:schemeClr val="accent1"/>
                </a:solidFill>
              </a:defRPr>
            </a:lvl2pPr>
            <a:lvl3pPr lvl="2">
              <a:spcBef>
                <a:spcPts val="0"/>
              </a:spcBef>
              <a:spcAft>
                <a:spcPts val="0"/>
              </a:spcAft>
              <a:buNone/>
              <a:defRPr sz="6000">
                <a:solidFill>
                  <a:schemeClr val="accent1"/>
                </a:solidFill>
              </a:defRPr>
            </a:lvl3pPr>
            <a:lvl4pPr lvl="3">
              <a:spcBef>
                <a:spcPts val="0"/>
              </a:spcBef>
              <a:spcAft>
                <a:spcPts val="0"/>
              </a:spcAft>
              <a:buNone/>
              <a:defRPr sz="6000">
                <a:solidFill>
                  <a:schemeClr val="accent1"/>
                </a:solidFill>
              </a:defRPr>
            </a:lvl4pPr>
            <a:lvl5pPr lvl="4">
              <a:spcBef>
                <a:spcPts val="0"/>
              </a:spcBef>
              <a:spcAft>
                <a:spcPts val="0"/>
              </a:spcAft>
              <a:buNone/>
              <a:defRPr sz="6000">
                <a:solidFill>
                  <a:schemeClr val="accent1"/>
                </a:solidFill>
              </a:defRPr>
            </a:lvl5pPr>
            <a:lvl6pPr lvl="5">
              <a:spcBef>
                <a:spcPts val="0"/>
              </a:spcBef>
              <a:spcAft>
                <a:spcPts val="0"/>
              </a:spcAft>
              <a:buNone/>
              <a:defRPr sz="6000">
                <a:solidFill>
                  <a:schemeClr val="accent1"/>
                </a:solidFill>
              </a:defRPr>
            </a:lvl6pPr>
            <a:lvl7pPr lvl="6">
              <a:spcBef>
                <a:spcPts val="0"/>
              </a:spcBef>
              <a:spcAft>
                <a:spcPts val="0"/>
              </a:spcAft>
              <a:buNone/>
              <a:defRPr sz="6000">
                <a:solidFill>
                  <a:schemeClr val="accent1"/>
                </a:solidFill>
              </a:defRPr>
            </a:lvl7pPr>
            <a:lvl8pPr lvl="7">
              <a:spcBef>
                <a:spcPts val="0"/>
              </a:spcBef>
              <a:spcAft>
                <a:spcPts val="0"/>
              </a:spcAft>
              <a:buNone/>
              <a:defRPr sz="6000">
                <a:solidFill>
                  <a:schemeClr val="accent1"/>
                </a:solidFill>
              </a:defRPr>
            </a:lvl8pPr>
            <a:lvl9pPr lvl="8">
              <a:spcBef>
                <a:spcPts val="0"/>
              </a:spcBef>
              <a:spcAft>
                <a:spcPts val="0"/>
              </a:spcAft>
              <a:buNone/>
              <a:defRPr sz="60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9">
    <p:spTree>
      <p:nvGrpSpPr>
        <p:cNvPr id="83" name="Shape 83"/>
        <p:cNvGrpSpPr/>
        <p:nvPr/>
      </p:nvGrpSpPr>
      <p:grpSpPr>
        <a:xfrm>
          <a:off x="0" y="0"/>
          <a:ext cx="0" cy="0"/>
          <a:chOff x="0" y="0"/>
          <a:chExt cx="0" cy="0"/>
        </a:xfrm>
      </p:grpSpPr>
      <p:sp>
        <p:nvSpPr>
          <p:cNvPr id="84" name="Google Shape;84;p14"/>
          <p:cNvSpPr txBox="1"/>
          <p:nvPr>
            <p:ph type="ctrTitle"/>
          </p:nvPr>
        </p:nvSpPr>
        <p:spPr>
          <a:xfrm>
            <a:off x="1239710" y="1313050"/>
            <a:ext cx="13656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400"/>
              <a:buNone/>
              <a:defRPr b="0" sz="1400"/>
            </a:lvl1pPr>
            <a:lvl2pPr lvl="1" rtl="0" algn="r">
              <a:spcBef>
                <a:spcPts val="0"/>
              </a:spcBef>
              <a:spcAft>
                <a:spcPts val="0"/>
              </a:spcAft>
              <a:buSzPts val="1400"/>
              <a:buNone/>
              <a:defRPr b="0" sz="1400"/>
            </a:lvl2pPr>
            <a:lvl3pPr lvl="2" rtl="0" algn="r">
              <a:spcBef>
                <a:spcPts val="0"/>
              </a:spcBef>
              <a:spcAft>
                <a:spcPts val="0"/>
              </a:spcAft>
              <a:buSzPts val="1400"/>
              <a:buNone/>
              <a:defRPr b="0" sz="1400"/>
            </a:lvl3pPr>
            <a:lvl4pPr lvl="3" rtl="0" algn="r">
              <a:spcBef>
                <a:spcPts val="0"/>
              </a:spcBef>
              <a:spcAft>
                <a:spcPts val="0"/>
              </a:spcAft>
              <a:buSzPts val="1400"/>
              <a:buNone/>
              <a:defRPr b="0" sz="1400"/>
            </a:lvl4pPr>
            <a:lvl5pPr lvl="4" rtl="0" algn="r">
              <a:spcBef>
                <a:spcPts val="0"/>
              </a:spcBef>
              <a:spcAft>
                <a:spcPts val="0"/>
              </a:spcAft>
              <a:buSzPts val="1400"/>
              <a:buNone/>
              <a:defRPr b="0" sz="1400"/>
            </a:lvl5pPr>
            <a:lvl6pPr lvl="5" rtl="0" algn="r">
              <a:spcBef>
                <a:spcPts val="0"/>
              </a:spcBef>
              <a:spcAft>
                <a:spcPts val="0"/>
              </a:spcAft>
              <a:buSzPts val="1400"/>
              <a:buNone/>
              <a:defRPr b="0" sz="1400"/>
            </a:lvl6pPr>
            <a:lvl7pPr lvl="6" rtl="0" algn="r">
              <a:spcBef>
                <a:spcPts val="0"/>
              </a:spcBef>
              <a:spcAft>
                <a:spcPts val="0"/>
              </a:spcAft>
              <a:buSzPts val="1400"/>
              <a:buNone/>
              <a:defRPr b="0" sz="1400"/>
            </a:lvl7pPr>
            <a:lvl8pPr lvl="7" rtl="0" algn="r">
              <a:spcBef>
                <a:spcPts val="0"/>
              </a:spcBef>
              <a:spcAft>
                <a:spcPts val="0"/>
              </a:spcAft>
              <a:buSzPts val="1400"/>
              <a:buNone/>
              <a:defRPr b="0" sz="1400"/>
            </a:lvl8pPr>
            <a:lvl9pPr lvl="8" rtl="0" algn="r">
              <a:spcBef>
                <a:spcPts val="0"/>
              </a:spcBef>
              <a:spcAft>
                <a:spcPts val="0"/>
              </a:spcAft>
              <a:buSzPts val="1400"/>
              <a:buNone/>
              <a:defRPr b="0" sz="1400"/>
            </a:lvl9pPr>
          </a:lstStyle>
          <a:p/>
        </p:txBody>
      </p:sp>
      <p:sp>
        <p:nvSpPr>
          <p:cNvPr id="85" name="Google Shape;85;p14"/>
          <p:cNvSpPr txBox="1"/>
          <p:nvPr>
            <p:ph idx="1" type="subTitle"/>
          </p:nvPr>
        </p:nvSpPr>
        <p:spPr>
          <a:xfrm>
            <a:off x="724100" y="1869623"/>
            <a:ext cx="1881300" cy="788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000"/>
              <a:buNone/>
              <a:defRPr sz="1200">
                <a:solidFill>
                  <a:schemeClr val="dk1"/>
                </a:solidFill>
              </a:defRPr>
            </a:lvl1pPr>
            <a:lvl2pPr lvl="1" rtl="0" algn="r">
              <a:lnSpc>
                <a:spcPct val="100000"/>
              </a:lnSpc>
              <a:spcBef>
                <a:spcPts val="0"/>
              </a:spcBef>
              <a:spcAft>
                <a:spcPts val="0"/>
              </a:spcAft>
              <a:buClr>
                <a:schemeClr val="dk1"/>
              </a:buClr>
              <a:buSzPts val="1000"/>
              <a:buNone/>
              <a:defRPr sz="1000">
                <a:solidFill>
                  <a:schemeClr val="dk1"/>
                </a:solidFill>
              </a:defRPr>
            </a:lvl2pPr>
            <a:lvl3pPr lvl="2" rtl="0" algn="r">
              <a:lnSpc>
                <a:spcPct val="100000"/>
              </a:lnSpc>
              <a:spcBef>
                <a:spcPts val="0"/>
              </a:spcBef>
              <a:spcAft>
                <a:spcPts val="0"/>
              </a:spcAft>
              <a:buClr>
                <a:schemeClr val="dk1"/>
              </a:buClr>
              <a:buSzPts val="1000"/>
              <a:buNone/>
              <a:defRPr sz="1000">
                <a:solidFill>
                  <a:schemeClr val="dk1"/>
                </a:solidFill>
              </a:defRPr>
            </a:lvl3pPr>
            <a:lvl4pPr lvl="3" rtl="0" algn="r">
              <a:lnSpc>
                <a:spcPct val="100000"/>
              </a:lnSpc>
              <a:spcBef>
                <a:spcPts val="0"/>
              </a:spcBef>
              <a:spcAft>
                <a:spcPts val="0"/>
              </a:spcAft>
              <a:buClr>
                <a:schemeClr val="dk1"/>
              </a:buClr>
              <a:buSzPts val="1000"/>
              <a:buNone/>
              <a:defRPr sz="1000">
                <a:solidFill>
                  <a:schemeClr val="dk1"/>
                </a:solidFill>
              </a:defRPr>
            </a:lvl4pPr>
            <a:lvl5pPr lvl="4" rtl="0" algn="r">
              <a:lnSpc>
                <a:spcPct val="100000"/>
              </a:lnSpc>
              <a:spcBef>
                <a:spcPts val="0"/>
              </a:spcBef>
              <a:spcAft>
                <a:spcPts val="0"/>
              </a:spcAft>
              <a:buClr>
                <a:schemeClr val="dk1"/>
              </a:buClr>
              <a:buSzPts val="1000"/>
              <a:buNone/>
              <a:defRPr sz="1000">
                <a:solidFill>
                  <a:schemeClr val="dk1"/>
                </a:solidFill>
              </a:defRPr>
            </a:lvl5pPr>
            <a:lvl6pPr lvl="5" rtl="0" algn="r">
              <a:lnSpc>
                <a:spcPct val="100000"/>
              </a:lnSpc>
              <a:spcBef>
                <a:spcPts val="0"/>
              </a:spcBef>
              <a:spcAft>
                <a:spcPts val="0"/>
              </a:spcAft>
              <a:buClr>
                <a:schemeClr val="dk1"/>
              </a:buClr>
              <a:buSzPts val="1000"/>
              <a:buNone/>
              <a:defRPr sz="1000">
                <a:solidFill>
                  <a:schemeClr val="dk1"/>
                </a:solidFill>
              </a:defRPr>
            </a:lvl6pPr>
            <a:lvl7pPr lvl="6" rtl="0" algn="r">
              <a:lnSpc>
                <a:spcPct val="100000"/>
              </a:lnSpc>
              <a:spcBef>
                <a:spcPts val="0"/>
              </a:spcBef>
              <a:spcAft>
                <a:spcPts val="0"/>
              </a:spcAft>
              <a:buClr>
                <a:schemeClr val="dk1"/>
              </a:buClr>
              <a:buSzPts val="1000"/>
              <a:buNone/>
              <a:defRPr sz="1000">
                <a:solidFill>
                  <a:schemeClr val="dk1"/>
                </a:solidFill>
              </a:defRPr>
            </a:lvl7pPr>
            <a:lvl8pPr lvl="7" rtl="0" algn="r">
              <a:lnSpc>
                <a:spcPct val="100000"/>
              </a:lnSpc>
              <a:spcBef>
                <a:spcPts val="0"/>
              </a:spcBef>
              <a:spcAft>
                <a:spcPts val="0"/>
              </a:spcAft>
              <a:buClr>
                <a:schemeClr val="dk1"/>
              </a:buClr>
              <a:buSzPts val="1000"/>
              <a:buNone/>
              <a:defRPr sz="1000">
                <a:solidFill>
                  <a:schemeClr val="dk1"/>
                </a:solidFill>
              </a:defRPr>
            </a:lvl8pPr>
            <a:lvl9pPr lvl="8" rtl="0" algn="r">
              <a:lnSpc>
                <a:spcPct val="100000"/>
              </a:lnSpc>
              <a:spcBef>
                <a:spcPts val="0"/>
              </a:spcBef>
              <a:spcAft>
                <a:spcPts val="0"/>
              </a:spcAft>
              <a:buClr>
                <a:schemeClr val="dk1"/>
              </a:buClr>
              <a:buSzPts val="1000"/>
              <a:buNone/>
              <a:defRPr sz="1000">
                <a:solidFill>
                  <a:schemeClr val="dk1"/>
                </a:solidFill>
              </a:defRPr>
            </a:lvl9pPr>
          </a:lstStyle>
          <a:p/>
        </p:txBody>
      </p:sp>
      <p:sp>
        <p:nvSpPr>
          <p:cNvPr id="86" name="Google Shape;86;p14"/>
          <p:cNvSpPr txBox="1"/>
          <p:nvPr>
            <p:ph idx="2"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87" name="Google Shape;87;p14"/>
          <p:cNvSpPr txBox="1"/>
          <p:nvPr>
            <p:ph idx="3" type="ctrTitle"/>
          </p:nvPr>
        </p:nvSpPr>
        <p:spPr>
          <a:xfrm>
            <a:off x="1239710" y="3068990"/>
            <a:ext cx="13656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400"/>
              <a:buNone/>
              <a:defRPr b="0" sz="1400"/>
            </a:lvl1pPr>
            <a:lvl2pPr lvl="1" rtl="0" algn="r">
              <a:spcBef>
                <a:spcPts val="0"/>
              </a:spcBef>
              <a:spcAft>
                <a:spcPts val="0"/>
              </a:spcAft>
              <a:buSzPts val="1400"/>
              <a:buNone/>
              <a:defRPr b="0" sz="1400"/>
            </a:lvl2pPr>
            <a:lvl3pPr lvl="2" rtl="0" algn="r">
              <a:spcBef>
                <a:spcPts val="0"/>
              </a:spcBef>
              <a:spcAft>
                <a:spcPts val="0"/>
              </a:spcAft>
              <a:buSzPts val="1400"/>
              <a:buNone/>
              <a:defRPr b="0" sz="1400"/>
            </a:lvl3pPr>
            <a:lvl4pPr lvl="3" rtl="0" algn="r">
              <a:spcBef>
                <a:spcPts val="0"/>
              </a:spcBef>
              <a:spcAft>
                <a:spcPts val="0"/>
              </a:spcAft>
              <a:buSzPts val="1400"/>
              <a:buNone/>
              <a:defRPr b="0" sz="1400"/>
            </a:lvl4pPr>
            <a:lvl5pPr lvl="4" rtl="0" algn="r">
              <a:spcBef>
                <a:spcPts val="0"/>
              </a:spcBef>
              <a:spcAft>
                <a:spcPts val="0"/>
              </a:spcAft>
              <a:buSzPts val="1400"/>
              <a:buNone/>
              <a:defRPr b="0" sz="1400"/>
            </a:lvl5pPr>
            <a:lvl6pPr lvl="5" rtl="0" algn="r">
              <a:spcBef>
                <a:spcPts val="0"/>
              </a:spcBef>
              <a:spcAft>
                <a:spcPts val="0"/>
              </a:spcAft>
              <a:buSzPts val="1400"/>
              <a:buNone/>
              <a:defRPr b="0" sz="1400"/>
            </a:lvl6pPr>
            <a:lvl7pPr lvl="6" rtl="0" algn="r">
              <a:spcBef>
                <a:spcPts val="0"/>
              </a:spcBef>
              <a:spcAft>
                <a:spcPts val="0"/>
              </a:spcAft>
              <a:buSzPts val="1400"/>
              <a:buNone/>
              <a:defRPr b="0" sz="1400"/>
            </a:lvl7pPr>
            <a:lvl8pPr lvl="7" rtl="0" algn="r">
              <a:spcBef>
                <a:spcPts val="0"/>
              </a:spcBef>
              <a:spcAft>
                <a:spcPts val="0"/>
              </a:spcAft>
              <a:buSzPts val="1400"/>
              <a:buNone/>
              <a:defRPr b="0" sz="1400"/>
            </a:lvl8pPr>
            <a:lvl9pPr lvl="8" rtl="0" algn="r">
              <a:spcBef>
                <a:spcPts val="0"/>
              </a:spcBef>
              <a:spcAft>
                <a:spcPts val="0"/>
              </a:spcAft>
              <a:buSzPts val="1400"/>
              <a:buNone/>
              <a:defRPr b="0" sz="1400"/>
            </a:lvl9pPr>
          </a:lstStyle>
          <a:p/>
        </p:txBody>
      </p:sp>
      <p:sp>
        <p:nvSpPr>
          <p:cNvPr id="88" name="Google Shape;88;p14"/>
          <p:cNvSpPr txBox="1"/>
          <p:nvPr>
            <p:ph idx="4" type="subTitle"/>
          </p:nvPr>
        </p:nvSpPr>
        <p:spPr>
          <a:xfrm>
            <a:off x="724100" y="3618696"/>
            <a:ext cx="1881300" cy="788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000"/>
              <a:buNone/>
              <a:defRPr sz="1200">
                <a:solidFill>
                  <a:schemeClr val="dk1"/>
                </a:solidFill>
              </a:defRPr>
            </a:lvl1pPr>
            <a:lvl2pPr lvl="1" rtl="0" algn="r">
              <a:lnSpc>
                <a:spcPct val="100000"/>
              </a:lnSpc>
              <a:spcBef>
                <a:spcPts val="0"/>
              </a:spcBef>
              <a:spcAft>
                <a:spcPts val="0"/>
              </a:spcAft>
              <a:buClr>
                <a:schemeClr val="dk1"/>
              </a:buClr>
              <a:buSzPts val="1000"/>
              <a:buNone/>
              <a:defRPr sz="1000">
                <a:solidFill>
                  <a:schemeClr val="dk1"/>
                </a:solidFill>
              </a:defRPr>
            </a:lvl2pPr>
            <a:lvl3pPr lvl="2" rtl="0" algn="r">
              <a:lnSpc>
                <a:spcPct val="100000"/>
              </a:lnSpc>
              <a:spcBef>
                <a:spcPts val="0"/>
              </a:spcBef>
              <a:spcAft>
                <a:spcPts val="0"/>
              </a:spcAft>
              <a:buClr>
                <a:schemeClr val="dk1"/>
              </a:buClr>
              <a:buSzPts val="1000"/>
              <a:buNone/>
              <a:defRPr sz="1000">
                <a:solidFill>
                  <a:schemeClr val="dk1"/>
                </a:solidFill>
              </a:defRPr>
            </a:lvl3pPr>
            <a:lvl4pPr lvl="3" rtl="0" algn="r">
              <a:lnSpc>
                <a:spcPct val="100000"/>
              </a:lnSpc>
              <a:spcBef>
                <a:spcPts val="0"/>
              </a:spcBef>
              <a:spcAft>
                <a:spcPts val="0"/>
              </a:spcAft>
              <a:buClr>
                <a:schemeClr val="dk1"/>
              </a:buClr>
              <a:buSzPts val="1000"/>
              <a:buNone/>
              <a:defRPr sz="1000">
                <a:solidFill>
                  <a:schemeClr val="dk1"/>
                </a:solidFill>
              </a:defRPr>
            </a:lvl4pPr>
            <a:lvl5pPr lvl="4" rtl="0" algn="r">
              <a:lnSpc>
                <a:spcPct val="100000"/>
              </a:lnSpc>
              <a:spcBef>
                <a:spcPts val="0"/>
              </a:spcBef>
              <a:spcAft>
                <a:spcPts val="0"/>
              </a:spcAft>
              <a:buClr>
                <a:schemeClr val="dk1"/>
              </a:buClr>
              <a:buSzPts val="1000"/>
              <a:buNone/>
              <a:defRPr sz="1000">
                <a:solidFill>
                  <a:schemeClr val="dk1"/>
                </a:solidFill>
              </a:defRPr>
            </a:lvl5pPr>
            <a:lvl6pPr lvl="5" rtl="0" algn="r">
              <a:lnSpc>
                <a:spcPct val="100000"/>
              </a:lnSpc>
              <a:spcBef>
                <a:spcPts val="0"/>
              </a:spcBef>
              <a:spcAft>
                <a:spcPts val="0"/>
              </a:spcAft>
              <a:buClr>
                <a:schemeClr val="dk1"/>
              </a:buClr>
              <a:buSzPts val="1000"/>
              <a:buNone/>
              <a:defRPr sz="1000">
                <a:solidFill>
                  <a:schemeClr val="dk1"/>
                </a:solidFill>
              </a:defRPr>
            </a:lvl6pPr>
            <a:lvl7pPr lvl="6" rtl="0" algn="r">
              <a:lnSpc>
                <a:spcPct val="100000"/>
              </a:lnSpc>
              <a:spcBef>
                <a:spcPts val="0"/>
              </a:spcBef>
              <a:spcAft>
                <a:spcPts val="0"/>
              </a:spcAft>
              <a:buClr>
                <a:schemeClr val="dk1"/>
              </a:buClr>
              <a:buSzPts val="1000"/>
              <a:buNone/>
              <a:defRPr sz="1000">
                <a:solidFill>
                  <a:schemeClr val="dk1"/>
                </a:solidFill>
              </a:defRPr>
            </a:lvl7pPr>
            <a:lvl8pPr lvl="7" rtl="0" algn="r">
              <a:lnSpc>
                <a:spcPct val="100000"/>
              </a:lnSpc>
              <a:spcBef>
                <a:spcPts val="0"/>
              </a:spcBef>
              <a:spcAft>
                <a:spcPts val="0"/>
              </a:spcAft>
              <a:buClr>
                <a:schemeClr val="dk1"/>
              </a:buClr>
              <a:buSzPts val="1000"/>
              <a:buNone/>
              <a:defRPr sz="1000">
                <a:solidFill>
                  <a:schemeClr val="dk1"/>
                </a:solidFill>
              </a:defRPr>
            </a:lvl8pPr>
            <a:lvl9pPr lvl="8" rtl="0" algn="r">
              <a:lnSpc>
                <a:spcPct val="100000"/>
              </a:lnSpc>
              <a:spcBef>
                <a:spcPts val="0"/>
              </a:spcBef>
              <a:spcAft>
                <a:spcPts val="0"/>
              </a:spcAft>
              <a:buClr>
                <a:schemeClr val="dk1"/>
              </a:buClr>
              <a:buSzPts val="1000"/>
              <a:buNone/>
              <a:defRPr sz="1000">
                <a:solidFill>
                  <a:schemeClr val="dk1"/>
                </a:solidFill>
              </a:defRPr>
            </a:lvl9pPr>
          </a:lstStyle>
          <a:p/>
        </p:txBody>
      </p:sp>
      <p:sp>
        <p:nvSpPr>
          <p:cNvPr id="89" name="Google Shape;89;p14"/>
          <p:cNvSpPr txBox="1"/>
          <p:nvPr>
            <p:ph idx="5" type="ctrTitle"/>
          </p:nvPr>
        </p:nvSpPr>
        <p:spPr>
          <a:xfrm>
            <a:off x="6526492" y="1313050"/>
            <a:ext cx="136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400"/>
              <a:buNone/>
              <a:defRPr b="0" sz="1400"/>
            </a:lvl1pPr>
            <a:lvl2pPr lvl="1" rtl="0">
              <a:spcBef>
                <a:spcPts val="0"/>
              </a:spcBef>
              <a:spcAft>
                <a:spcPts val="0"/>
              </a:spcAft>
              <a:buSzPts val="1400"/>
              <a:buNone/>
              <a:defRPr b="0" sz="1400"/>
            </a:lvl2pPr>
            <a:lvl3pPr lvl="2" rtl="0">
              <a:spcBef>
                <a:spcPts val="0"/>
              </a:spcBef>
              <a:spcAft>
                <a:spcPts val="0"/>
              </a:spcAft>
              <a:buSzPts val="1400"/>
              <a:buNone/>
              <a:defRPr b="0" sz="1400"/>
            </a:lvl3pPr>
            <a:lvl4pPr lvl="3" rtl="0">
              <a:spcBef>
                <a:spcPts val="0"/>
              </a:spcBef>
              <a:spcAft>
                <a:spcPts val="0"/>
              </a:spcAft>
              <a:buSzPts val="1400"/>
              <a:buNone/>
              <a:defRPr b="0" sz="1400"/>
            </a:lvl4pPr>
            <a:lvl5pPr lvl="4" rtl="0">
              <a:spcBef>
                <a:spcPts val="0"/>
              </a:spcBef>
              <a:spcAft>
                <a:spcPts val="0"/>
              </a:spcAft>
              <a:buSzPts val="1400"/>
              <a:buNone/>
              <a:defRPr b="0" sz="1400"/>
            </a:lvl5pPr>
            <a:lvl6pPr lvl="5" rtl="0">
              <a:spcBef>
                <a:spcPts val="0"/>
              </a:spcBef>
              <a:spcAft>
                <a:spcPts val="0"/>
              </a:spcAft>
              <a:buSzPts val="1400"/>
              <a:buNone/>
              <a:defRPr b="0" sz="1400"/>
            </a:lvl6pPr>
            <a:lvl7pPr lvl="6" rtl="0">
              <a:spcBef>
                <a:spcPts val="0"/>
              </a:spcBef>
              <a:spcAft>
                <a:spcPts val="0"/>
              </a:spcAft>
              <a:buSzPts val="1400"/>
              <a:buNone/>
              <a:defRPr b="0" sz="1400"/>
            </a:lvl7pPr>
            <a:lvl8pPr lvl="7" rtl="0">
              <a:spcBef>
                <a:spcPts val="0"/>
              </a:spcBef>
              <a:spcAft>
                <a:spcPts val="0"/>
              </a:spcAft>
              <a:buSzPts val="1400"/>
              <a:buNone/>
              <a:defRPr b="0" sz="1400"/>
            </a:lvl8pPr>
            <a:lvl9pPr lvl="8" rtl="0">
              <a:spcBef>
                <a:spcPts val="0"/>
              </a:spcBef>
              <a:spcAft>
                <a:spcPts val="0"/>
              </a:spcAft>
              <a:buSzPts val="1400"/>
              <a:buNone/>
              <a:defRPr b="0" sz="1400"/>
            </a:lvl9pPr>
          </a:lstStyle>
          <a:p/>
        </p:txBody>
      </p:sp>
      <p:sp>
        <p:nvSpPr>
          <p:cNvPr id="90" name="Google Shape;90;p14"/>
          <p:cNvSpPr txBox="1"/>
          <p:nvPr>
            <p:ph idx="6" type="subTitle"/>
          </p:nvPr>
        </p:nvSpPr>
        <p:spPr>
          <a:xfrm>
            <a:off x="6526492" y="1869623"/>
            <a:ext cx="1881300" cy="78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000"/>
              <a:buNone/>
              <a:defRPr sz="12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91" name="Google Shape;91;p14"/>
          <p:cNvSpPr txBox="1"/>
          <p:nvPr>
            <p:ph idx="7" type="ctrTitle"/>
          </p:nvPr>
        </p:nvSpPr>
        <p:spPr>
          <a:xfrm>
            <a:off x="6526492" y="3068990"/>
            <a:ext cx="136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400"/>
              <a:buNone/>
              <a:defRPr b="0" sz="1400"/>
            </a:lvl1pPr>
            <a:lvl2pPr lvl="1" rtl="0">
              <a:spcBef>
                <a:spcPts val="0"/>
              </a:spcBef>
              <a:spcAft>
                <a:spcPts val="0"/>
              </a:spcAft>
              <a:buSzPts val="1400"/>
              <a:buNone/>
              <a:defRPr b="0" sz="1400"/>
            </a:lvl2pPr>
            <a:lvl3pPr lvl="2" rtl="0">
              <a:spcBef>
                <a:spcPts val="0"/>
              </a:spcBef>
              <a:spcAft>
                <a:spcPts val="0"/>
              </a:spcAft>
              <a:buSzPts val="1400"/>
              <a:buNone/>
              <a:defRPr b="0" sz="1400"/>
            </a:lvl3pPr>
            <a:lvl4pPr lvl="3" rtl="0">
              <a:spcBef>
                <a:spcPts val="0"/>
              </a:spcBef>
              <a:spcAft>
                <a:spcPts val="0"/>
              </a:spcAft>
              <a:buSzPts val="1400"/>
              <a:buNone/>
              <a:defRPr b="0" sz="1400"/>
            </a:lvl4pPr>
            <a:lvl5pPr lvl="4" rtl="0">
              <a:spcBef>
                <a:spcPts val="0"/>
              </a:spcBef>
              <a:spcAft>
                <a:spcPts val="0"/>
              </a:spcAft>
              <a:buSzPts val="1400"/>
              <a:buNone/>
              <a:defRPr b="0" sz="1400"/>
            </a:lvl5pPr>
            <a:lvl6pPr lvl="5" rtl="0">
              <a:spcBef>
                <a:spcPts val="0"/>
              </a:spcBef>
              <a:spcAft>
                <a:spcPts val="0"/>
              </a:spcAft>
              <a:buSzPts val="1400"/>
              <a:buNone/>
              <a:defRPr b="0" sz="1400"/>
            </a:lvl6pPr>
            <a:lvl7pPr lvl="6" rtl="0">
              <a:spcBef>
                <a:spcPts val="0"/>
              </a:spcBef>
              <a:spcAft>
                <a:spcPts val="0"/>
              </a:spcAft>
              <a:buSzPts val="1400"/>
              <a:buNone/>
              <a:defRPr b="0" sz="1400"/>
            </a:lvl7pPr>
            <a:lvl8pPr lvl="7" rtl="0">
              <a:spcBef>
                <a:spcPts val="0"/>
              </a:spcBef>
              <a:spcAft>
                <a:spcPts val="0"/>
              </a:spcAft>
              <a:buSzPts val="1400"/>
              <a:buNone/>
              <a:defRPr b="0" sz="1400"/>
            </a:lvl8pPr>
            <a:lvl9pPr lvl="8" rtl="0">
              <a:spcBef>
                <a:spcPts val="0"/>
              </a:spcBef>
              <a:spcAft>
                <a:spcPts val="0"/>
              </a:spcAft>
              <a:buSzPts val="1400"/>
              <a:buNone/>
              <a:defRPr b="0" sz="1400"/>
            </a:lvl9pPr>
          </a:lstStyle>
          <a:p/>
        </p:txBody>
      </p:sp>
      <p:sp>
        <p:nvSpPr>
          <p:cNvPr id="92" name="Google Shape;92;p14"/>
          <p:cNvSpPr txBox="1"/>
          <p:nvPr>
            <p:ph idx="8" type="subTitle"/>
          </p:nvPr>
        </p:nvSpPr>
        <p:spPr>
          <a:xfrm>
            <a:off x="6526492" y="3618696"/>
            <a:ext cx="1881300" cy="78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000"/>
              <a:buNone/>
              <a:defRPr sz="12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3_1">
    <p:spTree>
      <p:nvGrpSpPr>
        <p:cNvPr id="93" name="Shape 93"/>
        <p:cNvGrpSpPr/>
        <p:nvPr/>
      </p:nvGrpSpPr>
      <p:grpSpPr>
        <a:xfrm>
          <a:off x="0" y="0"/>
          <a:ext cx="0" cy="0"/>
          <a:chOff x="0" y="0"/>
          <a:chExt cx="0" cy="0"/>
        </a:xfrm>
      </p:grpSpPr>
      <p:sp>
        <p:nvSpPr>
          <p:cNvPr id="94" name="Google Shape;94;p15"/>
          <p:cNvSpPr/>
          <p:nvPr/>
        </p:nvSpPr>
        <p:spPr>
          <a:xfrm>
            <a:off x="474000" y="938800"/>
            <a:ext cx="8196000" cy="3819600"/>
          </a:xfrm>
          <a:prstGeom prst="snip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3_1_1">
    <p:spTree>
      <p:nvGrpSpPr>
        <p:cNvPr id="96" name="Shape 96"/>
        <p:cNvGrpSpPr/>
        <p:nvPr/>
      </p:nvGrpSpPr>
      <p:grpSpPr>
        <a:xfrm>
          <a:off x="0" y="0"/>
          <a:ext cx="0" cy="0"/>
          <a:chOff x="0" y="0"/>
          <a:chExt cx="0" cy="0"/>
        </a:xfrm>
      </p:grpSpPr>
      <p:sp>
        <p:nvSpPr>
          <p:cNvPr id="97" name="Google Shape;97;p16"/>
          <p:cNvSpPr/>
          <p:nvPr/>
        </p:nvSpPr>
        <p:spPr>
          <a:xfrm flipH="1">
            <a:off x="474000" y="938800"/>
            <a:ext cx="8196000" cy="3819600"/>
          </a:xfrm>
          <a:prstGeom prst="snip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3_1_1_1">
    <p:spTree>
      <p:nvGrpSpPr>
        <p:cNvPr id="99" name="Shape 99"/>
        <p:cNvGrpSpPr/>
        <p:nvPr/>
      </p:nvGrpSpPr>
      <p:grpSpPr>
        <a:xfrm>
          <a:off x="0" y="0"/>
          <a:ext cx="0" cy="0"/>
          <a:chOff x="0" y="0"/>
          <a:chExt cx="0" cy="0"/>
        </a:xfrm>
      </p:grpSpPr>
      <p:sp>
        <p:nvSpPr>
          <p:cNvPr id="100" name="Google Shape;100;p17"/>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101" name="Google Shape;101;p17"/>
          <p:cNvSpPr/>
          <p:nvPr/>
        </p:nvSpPr>
        <p:spPr>
          <a:xfrm flipH="1">
            <a:off x="4558700" y="1923975"/>
            <a:ext cx="4592700" cy="3253200"/>
          </a:xfrm>
          <a:prstGeom prst="snip1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7">
    <p:spTree>
      <p:nvGrpSpPr>
        <p:cNvPr id="102" name="Shape 102"/>
        <p:cNvGrpSpPr/>
        <p:nvPr/>
      </p:nvGrpSpPr>
      <p:grpSpPr>
        <a:xfrm>
          <a:off x="0" y="0"/>
          <a:ext cx="0" cy="0"/>
          <a:chOff x="0" y="0"/>
          <a:chExt cx="0" cy="0"/>
        </a:xfrm>
      </p:grpSpPr>
      <p:sp>
        <p:nvSpPr>
          <p:cNvPr id="103" name="Google Shape;103;p18"/>
          <p:cNvSpPr txBox="1"/>
          <p:nvPr>
            <p:ph idx="1" type="subTitle"/>
          </p:nvPr>
        </p:nvSpPr>
        <p:spPr>
          <a:xfrm>
            <a:off x="878783" y="1949134"/>
            <a:ext cx="1968000" cy="1112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100"/>
              <a:buNone/>
              <a:defRPr sz="1200">
                <a:solidFill>
                  <a:schemeClr val="dk1"/>
                </a:solidFill>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p:txBody>
      </p:sp>
      <p:sp>
        <p:nvSpPr>
          <p:cNvPr id="104" name="Google Shape;104;p18"/>
          <p:cNvSpPr txBox="1"/>
          <p:nvPr>
            <p:ph idx="2" type="subTitle"/>
          </p:nvPr>
        </p:nvSpPr>
        <p:spPr>
          <a:xfrm>
            <a:off x="3676965" y="1949140"/>
            <a:ext cx="1786200" cy="1112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200">
                <a:solidFill>
                  <a:schemeClr val="dk1"/>
                </a:solidFill>
              </a:defRPr>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105" name="Google Shape;105;p18"/>
          <p:cNvSpPr txBox="1"/>
          <p:nvPr>
            <p:ph type="ctrTitle"/>
          </p:nvPr>
        </p:nvSpPr>
        <p:spPr>
          <a:xfrm>
            <a:off x="881601" y="3416350"/>
            <a:ext cx="1451400" cy="384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400"/>
              <a:buNone/>
              <a:defRPr b="0" sz="1400"/>
            </a:lvl1pPr>
            <a:lvl2pPr lvl="1" rtl="0">
              <a:spcBef>
                <a:spcPts val="0"/>
              </a:spcBef>
              <a:spcAft>
                <a:spcPts val="0"/>
              </a:spcAft>
              <a:buClr>
                <a:srgbClr val="000000"/>
              </a:buClr>
              <a:buSzPts val="1400"/>
              <a:buNone/>
              <a:defRPr b="0" sz="1400">
                <a:solidFill>
                  <a:srgbClr val="000000"/>
                </a:solidFill>
              </a:defRPr>
            </a:lvl2pPr>
            <a:lvl3pPr lvl="2" rtl="0">
              <a:spcBef>
                <a:spcPts val="0"/>
              </a:spcBef>
              <a:spcAft>
                <a:spcPts val="0"/>
              </a:spcAft>
              <a:buClr>
                <a:srgbClr val="000000"/>
              </a:buClr>
              <a:buSzPts val="1400"/>
              <a:buNone/>
              <a:defRPr b="0" sz="1400">
                <a:solidFill>
                  <a:srgbClr val="000000"/>
                </a:solidFill>
              </a:defRPr>
            </a:lvl3pPr>
            <a:lvl4pPr lvl="3" rtl="0">
              <a:spcBef>
                <a:spcPts val="0"/>
              </a:spcBef>
              <a:spcAft>
                <a:spcPts val="0"/>
              </a:spcAft>
              <a:buClr>
                <a:srgbClr val="000000"/>
              </a:buClr>
              <a:buSzPts val="1400"/>
              <a:buNone/>
              <a:defRPr b="0" sz="1400">
                <a:solidFill>
                  <a:srgbClr val="000000"/>
                </a:solidFill>
              </a:defRPr>
            </a:lvl4pPr>
            <a:lvl5pPr lvl="4" rtl="0">
              <a:spcBef>
                <a:spcPts val="0"/>
              </a:spcBef>
              <a:spcAft>
                <a:spcPts val="0"/>
              </a:spcAft>
              <a:buClr>
                <a:srgbClr val="000000"/>
              </a:buClr>
              <a:buSzPts val="1400"/>
              <a:buNone/>
              <a:defRPr b="0" sz="1400">
                <a:solidFill>
                  <a:srgbClr val="000000"/>
                </a:solidFill>
              </a:defRPr>
            </a:lvl5pPr>
            <a:lvl6pPr lvl="5" rtl="0">
              <a:spcBef>
                <a:spcPts val="0"/>
              </a:spcBef>
              <a:spcAft>
                <a:spcPts val="0"/>
              </a:spcAft>
              <a:buClr>
                <a:srgbClr val="000000"/>
              </a:buClr>
              <a:buSzPts val="1400"/>
              <a:buNone/>
              <a:defRPr b="0" sz="1400">
                <a:solidFill>
                  <a:srgbClr val="000000"/>
                </a:solidFill>
              </a:defRPr>
            </a:lvl6pPr>
            <a:lvl7pPr lvl="6" rtl="0">
              <a:spcBef>
                <a:spcPts val="0"/>
              </a:spcBef>
              <a:spcAft>
                <a:spcPts val="0"/>
              </a:spcAft>
              <a:buClr>
                <a:srgbClr val="000000"/>
              </a:buClr>
              <a:buSzPts val="1400"/>
              <a:buNone/>
              <a:defRPr b="0" sz="1400">
                <a:solidFill>
                  <a:srgbClr val="000000"/>
                </a:solidFill>
              </a:defRPr>
            </a:lvl7pPr>
            <a:lvl8pPr lvl="7" rtl="0">
              <a:spcBef>
                <a:spcPts val="0"/>
              </a:spcBef>
              <a:spcAft>
                <a:spcPts val="0"/>
              </a:spcAft>
              <a:buClr>
                <a:srgbClr val="000000"/>
              </a:buClr>
              <a:buSzPts val="1400"/>
              <a:buNone/>
              <a:defRPr b="0" sz="1400">
                <a:solidFill>
                  <a:srgbClr val="000000"/>
                </a:solidFill>
              </a:defRPr>
            </a:lvl8pPr>
            <a:lvl9pPr lvl="8" rtl="0">
              <a:spcBef>
                <a:spcPts val="0"/>
              </a:spcBef>
              <a:spcAft>
                <a:spcPts val="0"/>
              </a:spcAft>
              <a:buClr>
                <a:srgbClr val="000000"/>
              </a:buClr>
              <a:buSzPts val="1400"/>
              <a:buNone/>
              <a:defRPr b="0" sz="1400">
                <a:solidFill>
                  <a:srgbClr val="000000"/>
                </a:solidFill>
              </a:defRPr>
            </a:lvl9pPr>
          </a:lstStyle>
          <a:p/>
        </p:txBody>
      </p:sp>
      <p:sp>
        <p:nvSpPr>
          <p:cNvPr id="106" name="Google Shape;106;p18"/>
          <p:cNvSpPr txBox="1"/>
          <p:nvPr>
            <p:ph idx="3" type="ctrTitle"/>
          </p:nvPr>
        </p:nvSpPr>
        <p:spPr>
          <a:xfrm>
            <a:off x="3684360" y="3416350"/>
            <a:ext cx="1788900" cy="384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rgbClr val="000000"/>
              </a:buClr>
              <a:buSzPts val="1400"/>
              <a:buNone/>
              <a:defRPr b="0" sz="1400"/>
            </a:lvl1pPr>
            <a:lvl2pPr lvl="1" rtl="0" algn="ctr">
              <a:spcBef>
                <a:spcPts val="0"/>
              </a:spcBef>
              <a:spcAft>
                <a:spcPts val="0"/>
              </a:spcAft>
              <a:buClr>
                <a:srgbClr val="000000"/>
              </a:buClr>
              <a:buSzPts val="1400"/>
              <a:buNone/>
              <a:defRPr b="0" sz="1400">
                <a:solidFill>
                  <a:srgbClr val="000000"/>
                </a:solidFill>
              </a:defRPr>
            </a:lvl2pPr>
            <a:lvl3pPr lvl="2" rtl="0" algn="ctr">
              <a:spcBef>
                <a:spcPts val="0"/>
              </a:spcBef>
              <a:spcAft>
                <a:spcPts val="0"/>
              </a:spcAft>
              <a:buClr>
                <a:srgbClr val="000000"/>
              </a:buClr>
              <a:buSzPts val="1400"/>
              <a:buNone/>
              <a:defRPr b="0" sz="1400">
                <a:solidFill>
                  <a:srgbClr val="000000"/>
                </a:solidFill>
              </a:defRPr>
            </a:lvl3pPr>
            <a:lvl4pPr lvl="3" rtl="0" algn="ctr">
              <a:spcBef>
                <a:spcPts val="0"/>
              </a:spcBef>
              <a:spcAft>
                <a:spcPts val="0"/>
              </a:spcAft>
              <a:buClr>
                <a:srgbClr val="000000"/>
              </a:buClr>
              <a:buSzPts val="1400"/>
              <a:buNone/>
              <a:defRPr b="0" sz="1400">
                <a:solidFill>
                  <a:srgbClr val="000000"/>
                </a:solidFill>
              </a:defRPr>
            </a:lvl4pPr>
            <a:lvl5pPr lvl="4" rtl="0" algn="ctr">
              <a:spcBef>
                <a:spcPts val="0"/>
              </a:spcBef>
              <a:spcAft>
                <a:spcPts val="0"/>
              </a:spcAft>
              <a:buClr>
                <a:srgbClr val="000000"/>
              </a:buClr>
              <a:buSzPts val="1400"/>
              <a:buNone/>
              <a:defRPr b="0" sz="1400">
                <a:solidFill>
                  <a:srgbClr val="000000"/>
                </a:solidFill>
              </a:defRPr>
            </a:lvl5pPr>
            <a:lvl6pPr lvl="5" rtl="0" algn="ctr">
              <a:spcBef>
                <a:spcPts val="0"/>
              </a:spcBef>
              <a:spcAft>
                <a:spcPts val="0"/>
              </a:spcAft>
              <a:buClr>
                <a:srgbClr val="000000"/>
              </a:buClr>
              <a:buSzPts val="1400"/>
              <a:buNone/>
              <a:defRPr b="0" sz="1400">
                <a:solidFill>
                  <a:srgbClr val="000000"/>
                </a:solidFill>
              </a:defRPr>
            </a:lvl6pPr>
            <a:lvl7pPr lvl="6" rtl="0" algn="ctr">
              <a:spcBef>
                <a:spcPts val="0"/>
              </a:spcBef>
              <a:spcAft>
                <a:spcPts val="0"/>
              </a:spcAft>
              <a:buClr>
                <a:srgbClr val="000000"/>
              </a:buClr>
              <a:buSzPts val="1400"/>
              <a:buNone/>
              <a:defRPr b="0" sz="1400">
                <a:solidFill>
                  <a:srgbClr val="000000"/>
                </a:solidFill>
              </a:defRPr>
            </a:lvl7pPr>
            <a:lvl8pPr lvl="7" rtl="0" algn="ctr">
              <a:spcBef>
                <a:spcPts val="0"/>
              </a:spcBef>
              <a:spcAft>
                <a:spcPts val="0"/>
              </a:spcAft>
              <a:buClr>
                <a:srgbClr val="000000"/>
              </a:buClr>
              <a:buSzPts val="1400"/>
              <a:buNone/>
              <a:defRPr b="0" sz="1400">
                <a:solidFill>
                  <a:srgbClr val="000000"/>
                </a:solidFill>
              </a:defRPr>
            </a:lvl8pPr>
            <a:lvl9pPr lvl="8" rtl="0" algn="ctr">
              <a:spcBef>
                <a:spcPts val="0"/>
              </a:spcBef>
              <a:spcAft>
                <a:spcPts val="0"/>
              </a:spcAft>
              <a:buClr>
                <a:srgbClr val="000000"/>
              </a:buClr>
              <a:buSzPts val="1400"/>
              <a:buNone/>
              <a:defRPr b="0" sz="1400">
                <a:solidFill>
                  <a:srgbClr val="000000"/>
                </a:solidFill>
              </a:defRPr>
            </a:lvl9pPr>
          </a:lstStyle>
          <a:p/>
        </p:txBody>
      </p:sp>
      <p:sp>
        <p:nvSpPr>
          <p:cNvPr id="107" name="Google Shape;107;p18"/>
          <p:cNvSpPr txBox="1"/>
          <p:nvPr>
            <p:ph idx="4" type="subTitle"/>
          </p:nvPr>
        </p:nvSpPr>
        <p:spPr>
          <a:xfrm>
            <a:off x="6472882" y="1949140"/>
            <a:ext cx="1786200" cy="1112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100"/>
              <a:buNone/>
              <a:defRPr sz="1200">
                <a:solidFill>
                  <a:schemeClr val="dk1"/>
                </a:solidFill>
              </a:defRPr>
            </a:lvl1pPr>
            <a:lvl2pPr lvl="1" rtl="0" algn="r">
              <a:lnSpc>
                <a:spcPct val="100000"/>
              </a:lnSpc>
              <a:spcBef>
                <a:spcPts val="0"/>
              </a:spcBef>
              <a:spcAft>
                <a:spcPts val="0"/>
              </a:spcAft>
              <a:buClr>
                <a:srgbClr val="000000"/>
              </a:buClr>
              <a:buSzPts val="1100"/>
              <a:buNone/>
              <a:defRPr sz="1100">
                <a:solidFill>
                  <a:srgbClr val="000000"/>
                </a:solidFill>
              </a:defRPr>
            </a:lvl2pPr>
            <a:lvl3pPr lvl="2" rtl="0" algn="r">
              <a:lnSpc>
                <a:spcPct val="100000"/>
              </a:lnSpc>
              <a:spcBef>
                <a:spcPts val="0"/>
              </a:spcBef>
              <a:spcAft>
                <a:spcPts val="0"/>
              </a:spcAft>
              <a:buClr>
                <a:srgbClr val="000000"/>
              </a:buClr>
              <a:buSzPts val="1100"/>
              <a:buNone/>
              <a:defRPr sz="1100">
                <a:solidFill>
                  <a:srgbClr val="000000"/>
                </a:solidFill>
              </a:defRPr>
            </a:lvl3pPr>
            <a:lvl4pPr lvl="3" rtl="0" algn="r">
              <a:lnSpc>
                <a:spcPct val="100000"/>
              </a:lnSpc>
              <a:spcBef>
                <a:spcPts val="0"/>
              </a:spcBef>
              <a:spcAft>
                <a:spcPts val="0"/>
              </a:spcAft>
              <a:buClr>
                <a:srgbClr val="000000"/>
              </a:buClr>
              <a:buSzPts val="1100"/>
              <a:buNone/>
              <a:defRPr sz="1100">
                <a:solidFill>
                  <a:srgbClr val="000000"/>
                </a:solidFill>
              </a:defRPr>
            </a:lvl4pPr>
            <a:lvl5pPr lvl="4" rtl="0" algn="r">
              <a:lnSpc>
                <a:spcPct val="100000"/>
              </a:lnSpc>
              <a:spcBef>
                <a:spcPts val="0"/>
              </a:spcBef>
              <a:spcAft>
                <a:spcPts val="0"/>
              </a:spcAft>
              <a:buClr>
                <a:srgbClr val="000000"/>
              </a:buClr>
              <a:buSzPts val="1100"/>
              <a:buNone/>
              <a:defRPr sz="1100">
                <a:solidFill>
                  <a:srgbClr val="000000"/>
                </a:solidFill>
              </a:defRPr>
            </a:lvl5pPr>
            <a:lvl6pPr lvl="5" rtl="0" algn="r">
              <a:lnSpc>
                <a:spcPct val="100000"/>
              </a:lnSpc>
              <a:spcBef>
                <a:spcPts val="0"/>
              </a:spcBef>
              <a:spcAft>
                <a:spcPts val="0"/>
              </a:spcAft>
              <a:buClr>
                <a:srgbClr val="000000"/>
              </a:buClr>
              <a:buSzPts val="1100"/>
              <a:buNone/>
              <a:defRPr sz="1100">
                <a:solidFill>
                  <a:srgbClr val="000000"/>
                </a:solidFill>
              </a:defRPr>
            </a:lvl6pPr>
            <a:lvl7pPr lvl="6" rtl="0" algn="r">
              <a:lnSpc>
                <a:spcPct val="100000"/>
              </a:lnSpc>
              <a:spcBef>
                <a:spcPts val="0"/>
              </a:spcBef>
              <a:spcAft>
                <a:spcPts val="0"/>
              </a:spcAft>
              <a:buClr>
                <a:srgbClr val="000000"/>
              </a:buClr>
              <a:buSzPts val="1100"/>
              <a:buNone/>
              <a:defRPr sz="1100">
                <a:solidFill>
                  <a:srgbClr val="000000"/>
                </a:solidFill>
              </a:defRPr>
            </a:lvl7pPr>
            <a:lvl8pPr lvl="7" rtl="0" algn="r">
              <a:lnSpc>
                <a:spcPct val="100000"/>
              </a:lnSpc>
              <a:spcBef>
                <a:spcPts val="0"/>
              </a:spcBef>
              <a:spcAft>
                <a:spcPts val="0"/>
              </a:spcAft>
              <a:buClr>
                <a:srgbClr val="000000"/>
              </a:buClr>
              <a:buSzPts val="1100"/>
              <a:buNone/>
              <a:defRPr sz="1100">
                <a:solidFill>
                  <a:srgbClr val="000000"/>
                </a:solidFill>
              </a:defRPr>
            </a:lvl8pPr>
            <a:lvl9pPr lvl="8" rtl="0" algn="r">
              <a:lnSpc>
                <a:spcPct val="100000"/>
              </a:lnSpc>
              <a:spcBef>
                <a:spcPts val="0"/>
              </a:spcBef>
              <a:spcAft>
                <a:spcPts val="0"/>
              </a:spcAft>
              <a:buClr>
                <a:srgbClr val="000000"/>
              </a:buClr>
              <a:buSzPts val="1100"/>
              <a:buNone/>
              <a:defRPr sz="1100">
                <a:solidFill>
                  <a:srgbClr val="000000"/>
                </a:solidFill>
              </a:defRPr>
            </a:lvl9pPr>
          </a:lstStyle>
          <a:p/>
        </p:txBody>
      </p:sp>
      <p:sp>
        <p:nvSpPr>
          <p:cNvPr id="108" name="Google Shape;108;p18"/>
          <p:cNvSpPr txBox="1"/>
          <p:nvPr>
            <p:ph idx="5" type="ctrTitle"/>
          </p:nvPr>
        </p:nvSpPr>
        <p:spPr>
          <a:xfrm>
            <a:off x="6487273" y="3416350"/>
            <a:ext cx="1818000" cy="3849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400"/>
              <a:buNone/>
              <a:defRPr b="0" sz="1400"/>
            </a:lvl1pPr>
            <a:lvl2pPr lvl="1" rtl="0" algn="r">
              <a:spcBef>
                <a:spcPts val="0"/>
              </a:spcBef>
              <a:spcAft>
                <a:spcPts val="0"/>
              </a:spcAft>
              <a:buClr>
                <a:srgbClr val="000000"/>
              </a:buClr>
              <a:buSzPts val="1400"/>
              <a:buNone/>
              <a:defRPr b="0" sz="1400">
                <a:solidFill>
                  <a:srgbClr val="000000"/>
                </a:solidFill>
              </a:defRPr>
            </a:lvl2pPr>
            <a:lvl3pPr lvl="2" rtl="0" algn="r">
              <a:spcBef>
                <a:spcPts val="0"/>
              </a:spcBef>
              <a:spcAft>
                <a:spcPts val="0"/>
              </a:spcAft>
              <a:buClr>
                <a:srgbClr val="000000"/>
              </a:buClr>
              <a:buSzPts val="1400"/>
              <a:buNone/>
              <a:defRPr b="0" sz="1400">
                <a:solidFill>
                  <a:srgbClr val="000000"/>
                </a:solidFill>
              </a:defRPr>
            </a:lvl3pPr>
            <a:lvl4pPr lvl="3" rtl="0" algn="r">
              <a:spcBef>
                <a:spcPts val="0"/>
              </a:spcBef>
              <a:spcAft>
                <a:spcPts val="0"/>
              </a:spcAft>
              <a:buClr>
                <a:srgbClr val="000000"/>
              </a:buClr>
              <a:buSzPts val="1400"/>
              <a:buNone/>
              <a:defRPr b="0" sz="1400">
                <a:solidFill>
                  <a:srgbClr val="000000"/>
                </a:solidFill>
              </a:defRPr>
            </a:lvl4pPr>
            <a:lvl5pPr lvl="4" rtl="0" algn="r">
              <a:spcBef>
                <a:spcPts val="0"/>
              </a:spcBef>
              <a:spcAft>
                <a:spcPts val="0"/>
              </a:spcAft>
              <a:buClr>
                <a:srgbClr val="000000"/>
              </a:buClr>
              <a:buSzPts val="1400"/>
              <a:buNone/>
              <a:defRPr b="0" sz="1400">
                <a:solidFill>
                  <a:srgbClr val="000000"/>
                </a:solidFill>
              </a:defRPr>
            </a:lvl5pPr>
            <a:lvl6pPr lvl="5" rtl="0" algn="r">
              <a:spcBef>
                <a:spcPts val="0"/>
              </a:spcBef>
              <a:spcAft>
                <a:spcPts val="0"/>
              </a:spcAft>
              <a:buClr>
                <a:srgbClr val="000000"/>
              </a:buClr>
              <a:buSzPts val="1400"/>
              <a:buNone/>
              <a:defRPr b="0" sz="1400">
                <a:solidFill>
                  <a:srgbClr val="000000"/>
                </a:solidFill>
              </a:defRPr>
            </a:lvl6pPr>
            <a:lvl7pPr lvl="6" rtl="0" algn="r">
              <a:spcBef>
                <a:spcPts val="0"/>
              </a:spcBef>
              <a:spcAft>
                <a:spcPts val="0"/>
              </a:spcAft>
              <a:buClr>
                <a:srgbClr val="000000"/>
              </a:buClr>
              <a:buSzPts val="1400"/>
              <a:buNone/>
              <a:defRPr b="0" sz="1400">
                <a:solidFill>
                  <a:srgbClr val="000000"/>
                </a:solidFill>
              </a:defRPr>
            </a:lvl7pPr>
            <a:lvl8pPr lvl="7" rtl="0" algn="r">
              <a:spcBef>
                <a:spcPts val="0"/>
              </a:spcBef>
              <a:spcAft>
                <a:spcPts val="0"/>
              </a:spcAft>
              <a:buClr>
                <a:srgbClr val="000000"/>
              </a:buClr>
              <a:buSzPts val="1400"/>
              <a:buNone/>
              <a:defRPr b="0" sz="1400">
                <a:solidFill>
                  <a:srgbClr val="000000"/>
                </a:solidFill>
              </a:defRPr>
            </a:lvl8pPr>
            <a:lvl9pPr lvl="8" rtl="0" algn="r">
              <a:spcBef>
                <a:spcPts val="0"/>
              </a:spcBef>
              <a:spcAft>
                <a:spcPts val="0"/>
              </a:spcAft>
              <a:buClr>
                <a:srgbClr val="000000"/>
              </a:buClr>
              <a:buSzPts val="1400"/>
              <a:buNone/>
              <a:defRPr b="0" sz="1400">
                <a:solidFill>
                  <a:srgbClr val="000000"/>
                </a:solidFill>
              </a:defRPr>
            </a:lvl9pPr>
          </a:lstStyle>
          <a:p/>
        </p:txBody>
      </p:sp>
      <p:sp>
        <p:nvSpPr>
          <p:cNvPr id="109" name="Google Shape;109;p18"/>
          <p:cNvSpPr txBox="1"/>
          <p:nvPr>
            <p:ph idx="6"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8">
    <p:spTree>
      <p:nvGrpSpPr>
        <p:cNvPr id="110" name="Shape 110"/>
        <p:cNvGrpSpPr/>
        <p:nvPr/>
      </p:nvGrpSpPr>
      <p:grpSpPr>
        <a:xfrm>
          <a:off x="0" y="0"/>
          <a:ext cx="0" cy="0"/>
          <a:chOff x="0" y="0"/>
          <a:chExt cx="0" cy="0"/>
        </a:xfrm>
      </p:grpSpPr>
      <p:sp>
        <p:nvSpPr>
          <p:cNvPr id="111" name="Google Shape;111;p19"/>
          <p:cNvSpPr/>
          <p:nvPr/>
        </p:nvSpPr>
        <p:spPr>
          <a:xfrm flipH="1">
            <a:off x="995600" y="2623275"/>
            <a:ext cx="8155800" cy="2553900"/>
          </a:xfrm>
          <a:prstGeom prst="snip1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txBox="1"/>
          <p:nvPr>
            <p:ph type="ctrTitle"/>
          </p:nvPr>
        </p:nvSpPr>
        <p:spPr>
          <a:xfrm>
            <a:off x="1747550" y="1275229"/>
            <a:ext cx="2263500" cy="4476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600"/>
              <a:buNone/>
              <a:defRPr b="0" sz="1600"/>
            </a:lvl1pPr>
            <a:lvl2pPr lvl="1" rtl="0" algn="r">
              <a:spcBef>
                <a:spcPts val="0"/>
              </a:spcBef>
              <a:spcAft>
                <a:spcPts val="0"/>
              </a:spcAft>
              <a:buClr>
                <a:srgbClr val="000000"/>
              </a:buClr>
              <a:buSzPts val="1600"/>
              <a:buNone/>
              <a:defRPr b="0" sz="1600">
                <a:solidFill>
                  <a:srgbClr val="000000"/>
                </a:solidFill>
              </a:defRPr>
            </a:lvl2pPr>
            <a:lvl3pPr lvl="2" rtl="0" algn="r">
              <a:spcBef>
                <a:spcPts val="0"/>
              </a:spcBef>
              <a:spcAft>
                <a:spcPts val="0"/>
              </a:spcAft>
              <a:buClr>
                <a:srgbClr val="000000"/>
              </a:buClr>
              <a:buSzPts val="1600"/>
              <a:buNone/>
              <a:defRPr b="0" sz="1600">
                <a:solidFill>
                  <a:srgbClr val="000000"/>
                </a:solidFill>
              </a:defRPr>
            </a:lvl3pPr>
            <a:lvl4pPr lvl="3" rtl="0" algn="r">
              <a:spcBef>
                <a:spcPts val="0"/>
              </a:spcBef>
              <a:spcAft>
                <a:spcPts val="0"/>
              </a:spcAft>
              <a:buClr>
                <a:srgbClr val="000000"/>
              </a:buClr>
              <a:buSzPts val="1600"/>
              <a:buNone/>
              <a:defRPr b="0" sz="1600">
                <a:solidFill>
                  <a:srgbClr val="000000"/>
                </a:solidFill>
              </a:defRPr>
            </a:lvl4pPr>
            <a:lvl5pPr lvl="4" rtl="0" algn="r">
              <a:spcBef>
                <a:spcPts val="0"/>
              </a:spcBef>
              <a:spcAft>
                <a:spcPts val="0"/>
              </a:spcAft>
              <a:buClr>
                <a:srgbClr val="000000"/>
              </a:buClr>
              <a:buSzPts val="1600"/>
              <a:buNone/>
              <a:defRPr b="0" sz="1600">
                <a:solidFill>
                  <a:srgbClr val="000000"/>
                </a:solidFill>
              </a:defRPr>
            </a:lvl5pPr>
            <a:lvl6pPr lvl="5" rtl="0" algn="r">
              <a:spcBef>
                <a:spcPts val="0"/>
              </a:spcBef>
              <a:spcAft>
                <a:spcPts val="0"/>
              </a:spcAft>
              <a:buClr>
                <a:srgbClr val="000000"/>
              </a:buClr>
              <a:buSzPts val="1600"/>
              <a:buNone/>
              <a:defRPr b="0" sz="1600">
                <a:solidFill>
                  <a:srgbClr val="000000"/>
                </a:solidFill>
              </a:defRPr>
            </a:lvl6pPr>
            <a:lvl7pPr lvl="6" rtl="0" algn="r">
              <a:spcBef>
                <a:spcPts val="0"/>
              </a:spcBef>
              <a:spcAft>
                <a:spcPts val="0"/>
              </a:spcAft>
              <a:buClr>
                <a:srgbClr val="000000"/>
              </a:buClr>
              <a:buSzPts val="1600"/>
              <a:buNone/>
              <a:defRPr b="0" sz="1600">
                <a:solidFill>
                  <a:srgbClr val="000000"/>
                </a:solidFill>
              </a:defRPr>
            </a:lvl7pPr>
            <a:lvl8pPr lvl="7" rtl="0" algn="r">
              <a:spcBef>
                <a:spcPts val="0"/>
              </a:spcBef>
              <a:spcAft>
                <a:spcPts val="0"/>
              </a:spcAft>
              <a:buClr>
                <a:srgbClr val="000000"/>
              </a:buClr>
              <a:buSzPts val="1600"/>
              <a:buNone/>
              <a:defRPr b="0" sz="1600">
                <a:solidFill>
                  <a:srgbClr val="000000"/>
                </a:solidFill>
              </a:defRPr>
            </a:lvl8pPr>
            <a:lvl9pPr lvl="8" rtl="0" algn="r">
              <a:spcBef>
                <a:spcPts val="0"/>
              </a:spcBef>
              <a:spcAft>
                <a:spcPts val="0"/>
              </a:spcAft>
              <a:buClr>
                <a:srgbClr val="000000"/>
              </a:buClr>
              <a:buSzPts val="1600"/>
              <a:buNone/>
              <a:defRPr b="0" sz="1600">
                <a:solidFill>
                  <a:srgbClr val="000000"/>
                </a:solidFill>
              </a:defRPr>
            </a:lvl9pPr>
          </a:lstStyle>
          <a:p/>
        </p:txBody>
      </p:sp>
      <p:sp>
        <p:nvSpPr>
          <p:cNvPr id="113" name="Google Shape;113;p19"/>
          <p:cNvSpPr txBox="1"/>
          <p:nvPr>
            <p:ph idx="1" type="subTitle"/>
          </p:nvPr>
        </p:nvSpPr>
        <p:spPr>
          <a:xfrm>
            <a:off x="1445923" y="1611300"/>
            <a:ext cx="2558400" cy="79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200">
                <a:solidFill>
                  <a:schemeClr val="dk1"/>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14" name="Google Shape;114;p19"/>
          <p:cNvSpPr txBox="1"/>
          <p:nvPr>
            <p:ph idx="2"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115" name="Google Shape;115;p19"/>
          <p:cNvSpPr txBox="1"/>
          <p:nvPr>
            <p:ph idx="3" type="ctrTitle"/>
          </p:nvPr>
        </p:nvSpPr>
        <p:spPr>
          <a:xfrm>
            <a:off x="1747558" y="2650566"/>
            <a:ext cx="22635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600"/>
              <a:buNone/>
              <a:defRPr b="0" sz="1600"/>
            </a:lvl1pPr>
            <a:lvl2pPr lvl="1" rtl="0" algn="r">
              <a:spcBef>
                <a:spcPts val="0"/>
              </a:spcBef>
              <a:spcAft>
                <a:spcPts val="0"/>
              </a:spcAft>
              <a:buClr>
                <a:srgbClr val="000000"/>
              </a:buClr>
              <a:buSzPts val="1600"/>
              <a:buNone/>
              <a:defRPr b="0" sz="1600">
                <a:solidFill>
                  <a:srgbClr val="000000"/>
                </a:solidFill>
              </a:defRPr>
            </a:lvl2pPr>
            <a:lvl3pPr lvl="2" rtl="0" algn="r">
              <a:spcBef>
                <a:spcPts val="0"/>
              </a:spcBef>
              <a:spcAft>
                <a:spcPts val="0"/>
              </a:spcAft>
              <a:buClr>
                <a:srgbClr val="000000"/>
              </a:buClr>
              <a:buSzPts val="1600"/>
              <a:buNone/>
              <a:defRPr b="0" sz="1600">
                <a:solidFill>
                  <a:srgbClr val="000000"/>
                </a:solidFill>
              </a:defRPr>
            </a:lvl3pPr>
            <a:lvl4pPr lvl="3" rtl="0" algn="r">
              <a:spcBef>
                <a:spcPts val="0"/>
              </a:spcBef>
              <a:spcAft>
                <a:spcPts val="0"/>
              </a:spcAft>
              <a:buClr>
                <a:srgbClr val="000000"/>
              </a:buClr>
              <a:buSzPts val="1600"/>
              <a:buNone/>
              <a:defRPr b="0" sz="1600">
                <a:solidFill>
                  <a:srgbClr val="000000"/>
                </a:solidFill>
              </a:defRPr>
            </a:lvl4pPr>
            <a:lvl5pPr lvl="4" rtl="0" algn="r">
              <a:spcBef>
                <a:spcPts val="0"/>
              </a:spcBef>
              <a:spcAft>
                <a:spcPts val="0"/>
              </a:spcAft>
              <a:buClr>
                <a:srgbClr val="000000"/>
              </a:buClr>
              <a:buSzPts val="1600"/>
              <a:buNone/>
              <a:defRPr b="0" sz="1600">
                <a:solidFill>
                  <a:srgbClr val="000000"/>
                </a:solidFill>
              </a:defRPr>
            </a:lvl5pPr>
            <a:lvl6pPr lvl="5" rtl="0" algn="r">
              <a:spcBef>
                <a:spcPts val="0"/>
              </a:spcBef>
              <a:spcAft>
                <a:spcPts val="0"/>
              </a:spcAft>
              <a:buClr>
                <a:srgbClr val="000000"/>
              </a:buClr>
              <a:buSzPts val="1600"/>
              <a:buNone/>
              <a:defRPr b="0" sz="1600">
                <a:solidFill>
                  <a:srgbClr val="000000"/>
                </a:solidFill>
              </a:defRPr>
            </a:lvl6pPr>
            <a:lvl7pPr lvl="6" rtl="0" algn="r">
              <a:spcBef>
                <a:spcPts val="0"/>
              </a:spcBef>
              <a:spcAft>
                <a:spcPts val="0"/>
              </a:spcAft>
              <a:buClr>
                <a:srgbClr val="000000"/>
              </a:buClr>
              <a:buSzPts val="1600"/>
              <a:buNone/>
              <a:defRPr b="0" sz="1600">
                <a:solidFill>
                  <a:srgbClr val="000000"/>
                </a:solidFill>
              </a:defRPr>
            </a:lvl7pPr>
            <a:lvl8pPr lvl="7" rtl="0" algn="r">
              <a:spcBef>
                <a:spcPts val="0"/>
              </a:spcBef>
              <a:spcAft>
                <a:spcPts val="0"/>
              </a:spcAft>
              <a:buClr>
                <a:srgbClr val="000000"/>
              </a:buClr>
              <a:buSzPts val="1600"/>
              <a:buNone/>
              <a:defRPr b="0" sz="1600">
                <a:solidFill>
                  <a:srgbClr val="000000"/>
                </a:solidFill>
              </a:defRPr>
            </a:lvl8pPr>
            <a:lvl9pPr lvl="8" rtl="0" algn="r">
              <a:spcBef>
                <a:spcPts val="0"/>
              </a:spcBef>
              <a:spcAft>
                <a:spcPts val="0"/>
              </a:spcAft>
              <a:buClr>
                <a:srgbClr val="000000"/>
              </a:buClr>
              <a:buSzPts val="1600"/>
              <a:buNone/>
              <a:defRPr b="0" sz="1600">
                <a:solidFill>
                  <a:srgbClr val="000000"/>
                </a:solidFill>
              </a:defRPr>
            </a:lvl9pPr>
          </a:lstStyle>
          <a:p/>
        </p:txBody>
      </p:sp>
      <p:sp>
        <p:nvSpPr>
          <p:cNvPr id="116" name="Google Shape;116;p19"/>
          <p:cNvSpPr txBox="1"/>
          <p:nvPr>
            <p:ph idx="4" type="subTitle"/>
          </p:nvPr>
        </p:nvSpPr>
        <p:spPr>
          <a:xfrm>
            <a:off x="1623595" y="3183731"/>
            <a:ext cx="2380800" cy="79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200">
                <a:solidFill>
                  <a:schemeClr val="dk1"/>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3_1_1_1_1">
    <p:spTree>
      <p:nvGrpSpPr>
        <p:cNvPr id="117" name="Shape 117"/>
        <p:cNvGrpSpPr/>
        <p:nvPr/>
      </p:nvGrpSpPr>
      <p:grpSpPr>
        <a:xfrm>
          <a:off x="0" y="0"/>
          <a:ext cx="0" cy="0"/>
          <a:chOff x="0" y="0"/>
          <a:chExt cx="0" cy="0"/>
        </a:xfrm>
      </p:grpSpPr>
      <p:grpSp>
        <p:nvGrpSpPr>
          <p:cNvPr id="118" name="Google Shape;118;p20"/>
          <p:cNvGrpSpPr/>
          <p:nvPr/>
        </p:nvGrpSpPr>
        <p:grpSpPr>
          <a:xfrm>
            <a:off x="4390050" y="890013"/>
            <a:ext cx="5325450" cy="2189113"/>
            <a:chOff x="4390050" y="661413"/>
            <a:chExt cx="5325450" cy="2189113"/>
          </a:xfrm>
        </p:grpSpPr>
        <p:sp>
          <p:nvSpPr>
            <p:cNvPr id="119" name="Google Shape;119;p20"/>
            <p:cNvSpPr/>
            <p:nvPr/>
          </p:nvSpPr>
          <p:spPr>
            <a:xfrm>
              <a:off x="4390050" y="661413"/>
              <a:ext cx="3317068" cy="2189023"/>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6053100" y="661425"/>
              <a:ext cx="3662400" cy="218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20"/>
          <p:cNvSpPr/>
          <p:nvPr/>
        </p:nvSpPr>
        <p:spPr>
          <a:xfrm>
            <a:off x="-362925" y="1922925"/>
            <a:ext cx="3317068" cy="2189023"/>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4" name="Shape 14"/>
        <p:cNvGrpSpPr/>
        <p:nvPr/>
      </p:nvGrpSpPr>
      <p:grpSpPr>
        <a:xfrm>
          <a:off x="0" y="0"/>
          <a:ext cx="0" cy="0"/>
          <a:chOff x="0" y="0"/>
          <a:chExt cx="0" cy="0"/>
        </a:xfrm>
      </p:grpSpPr>
      <p:grpSp>
        <p:nvGrpSpPr>
          <p:cNvPr id="15" name="Google Shape;15;p3"/>
          <p:cNvGrpSpPr/>
          <p:nvPr/>
        </p:nvGrpSpPr>
        <p:grpSpPr>
          <a:xfrm>
            <a:off x="5970250" y="263551"/>
            <a:ext cx="3351902" cy="4696331"/>
            <a:chOff x="5913100" y="263551"/>
            <a:chExt cx="3351902" cy="4696331"/>
          </a:xfrm>
        </p:grpSpPr>
        <p:sp>
          <p:nvSpPr>
            <p:cNvPr id="16" name="Google Shape;16;p3"/>
            <p:cNvSpPr/>
            <p:nvPr/>
          </p:nvSpPr>
          <p:spPr>
            <a:xfrm rot="5400000">
              <a:off x="4779863" y="1396789"/>
              <a:ext cx="4694800" cy="24283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7131402" y="265183"/>
              <a:ext cx="2133600" cy="4694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3"/>
          <p:cNvSpPr txBox="1"/>
          <p:nvPr>
            <p:ph type="ctrTitle"/>
          </p:nvPr>
        </p:nvSpPr>
        <p:spPr>
          <a:xfrm>
            <a:off x="2275389" y="488400"/>
            <a:ext cx="2251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9" name="Google Shape;19;p3"/>
          <p:cNvSpPr txBox="1"/>
          <p:nvPr>
            <p:ph idx="1" type="subTitle"/>
          </p:nvPr>
        </p:nvSpPr>
        <p:spPr>
          <a:xfrm>
            <a:off x="2620689" y="903448"/>
            <a:ext cx="19065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0" name="Google Shape;20;p3"/>
          <p:cNvSpPr txBox="1"/>
          <p:nvPr>
            <p:ph hasCustomPrompt="1" idx="2" type="title"/>
          </p:nvPr>
        </p:nvSpPr>
        <p:spPr>
          <a:xfrm>
            <a:off x="5455900" y="693225"/>
            <a:ext cx="11604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3" type="ctrTitle"/>
          </p:nvPr>
        </p:nvSpPr>
        <p:spPr>
          <a:xfrm>
            <a:off x="2275389" y="1527850"/>
            <a:ext cx="2251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22" name="Google Shape;22;p3"/>
          <p:cNvSpPr txBox="1"/>
          <p:nvPr>
            <p:ph idx="4" type="subTitle"/>
          </p:nvPr>
        </p:nvSpPr>
        <p:spPr>
          <a:xfrm>
            <a:off x="2550489" y="1941008"/>
            <a:ext cx="19767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3" name="Google Shape;23;p3"/>
          <p:cNvSpPr txBox="1"/>
          <p:nvPr>
            <p:ph hasCustomPrompt="1" idx="5" type="title"/>
          </p:nvPr>
        </p:nvSpPr>
        <p:spPr>
          <a:xfrm>
            <a:off x="5455900" y="1765951"/>
            <a:ext cx="11604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p:nvPr>
            <p:ph idx="6" type="ctrTitle"/>
          </p:nvPr>
        </p:nvSpPr>
        <p:spPr>
          <a:xfrm>
            <a:off x="2275389" y="3626109"/>
            <a:ext cx="2251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25" name="Google Shape;25;p3"/>
          <p:cNvSpPr txBox="1"/>
          <p:nvPr>
            <p:ph hasCustomPrompt="1" idx="7" type="title"/>
          </p:nvPr>
        </p:nvSpPr>
        <p:spPr>
          <a:xfrm>
            <a:off x="5455900" y="2787361"/>
            <a:ext cx="11604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p:nvPr>
            <p:ph idx="8" type="ctrTitle"/>
          </p:nvPr>
        </p:nvSpPr>
        <p:spPr>
          <a:xfrm>
            <a:off x="2275389" y="2587407"/>
            <a:ext cx="2251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sz="1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27" name="Google Shape;27;p3"/>
          <p:cNvSpPr txBox="1"/>
          <p:nvPr>
            <p:ph hasCustomPrompt="1" idx="9" type="title"/>
          </p:nvPr>
        </p:nvSpPr>
        <p:spPr>
          <a:xfrm>
            <a:off x="5455900" y="3808750"/>
            <a:ext cx="11604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8" name="Google Shape;28;p3"/>
          <p:cNvSpPr txBox="1"/>
          <p:nvPr>
            <p:ph idx="13" type="subTitle"/>
          </p:nvPr>
        </p:nvSpPr>
        <p:spPr>
          <a:xfrm>
            <a:off x="2620689" y="4038707"/>
            <a:ext cx="19065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9" name="Google Shape;29;p3"/>
          <p:cNvSpPr txBox="1"/>
          <p:nvPr>
            <p:ph idx="14" type="subTitle"/>
          </p:nvPr>
        </p:nvSpPr>
        <p:spPr>
          <a:xfrm>
            <a:off x="2550489" y="2999477"/>
            <a:ext cx="19767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2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30" name="Google Shape;30;p3"/>
          <p:cNvSpPr txBox="1"/>
          <p:nvPr>
            <p:ph idx="15"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123" name="Shape 123"/>
        <p:cNvGrpSpPr/>
        <p:nvPr/>
      </p:nvGrpSpPr>
      <p:grpSpPr>
        <a:xfrm>
          <a:off x="0" y="0"/>
          <a:ext cx="0" cy="0"/>
          <a:chOff x="0" y="0"/>
          <a:chExt cx="0" cy="0"/>
        </a:xfrm>
      </p:grpSpPr>
      <p:sp>
        <p:nvSpPr>
          <p:cNvPr id="124" name="Google Shape;124;p21"/>
          <p:cNvSpPr txBox="1"/>
          <p:nvPr>
            <p:ph type="ctrTitle"/>
          </p:nvPr>
        </p:nvSpPr>
        <p:spPr>
          <a:xfrm>
            <a:off x="564500" y="-169579"/>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48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25" name="Google Shape;125;p21"/>
          <p:cNvSpPr txBox="1"/>
          <p:nvPr>
            <p:ph idx="1" type="subTitle"/>
          </p:nvPr>
        </p:nvSpPr>
        <p:spPr>
          <a:xfrm>
            <a:off x="5234221" y="591825"/>
            <a:ext cx="2694900" cy="1784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6" name="Google Shape;126;p21"/>
          <p:cNvSpPr txBox="1"/>
          <p:nvPr/>
        </p:nvSpPr>
        <p:spPr>
          <a:xfrm>
            <a:off x="4929425" y="3917896"/>
            <a:ext cx="3000000" cy="9315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300"/>
              </a:spcBef>
              <a:spcAft>
                <a:spcPts val="0"/>
              </a:spcAft>
              <a:buNone/>
            </a:pPr>
            <a:r>
              <a:rPr lang="en" sz="1000">
                <a:solidFill>
                  <a:schemeClr val="dk1"/>
                </a:solidFill>
                <a:latin typeface="Open Sans Light"/>
                <a:ea typeface="Open Sans Light"/>
                <a:cs typeface="Open Sans Light"/>
                <a:sym typeface="Open Sans Light"/>
              </a:rPr>
              <a:t>CREDITS: This presentation template was created by </a:t>
            </a:r>
            <a:r>
              <a:rPr lang="en" sz="1000">
                <a:solidFill>
                  <a:schemeClr val="dk1"/>
                </a:solidFill>
                <a:uFill>
                  <a:noFill/>
                </a:uFill>
                <a:latin typeface="Open Sans SemiBold"/>
                <a:ea typeface="Open Sans SemiBold"/>
                <a:cs typeface="Open Sans SemiBold"/>
                <a:sym typeface="Open Sans SemiBold"/>
                <a:hlinkClick r:id="rId2">
                  <a:extLst>
                    <a:ext uri="{A12FA001-AC4F-418D-AE19-62706E023703}">
                      <ahyp:hlinkClr val="tx"/>
                    </a:ext>
                  </a:extLst>
                </a:hlinkClick>
              </a:rPr>
              <a:t>Slidesgo</a:t>
            </a:r>
            <a:r>
              <a:rPr lang="en" sz="1000">
                <a:solidFill>
                  <a:schemeClr val="dk1"/>
                </a:solidFill>
                <a:latin typeface="Open Sans Light"/>
                <a:ea typeface="Open Sans Light"/>
                <a:cs typeface="Open Sans Light"/>
                <a:sym typeface="Open Sans Light"/>
              </a:rPr>
              <a:t>, including icons by </a:t>
            </a:r>
            <a:r>
              <a:rPr lang="en" sz="1000">
                <a:solidFill>
                  <a:schemeClr val="dk1"/>
                </a:solidFill>
                <a:uFill>
                  <a:noFill/>
                </a:uFill>
                <a:latin typeface="Open Sans SemiBold"/>
                <a:ea typeface="Open Sans SemiBold"/>
                <a:cs typeface="Open Sans SemiBold"/>
                <a:sym typeface="Open Sans SemiBold"/>
                <a:hlinkClick r:id="rId3">
                  <a:extLst>
                    <a:ext uri="{A12FA001-AC4F-418D-AE19-62706E023703}">
                      <ahyp:hlinkClr val="tx"/>
                    </a:ext>
                  </a:extLst>
                </a:hlinkClick>
              </a:rPr>
              <a:t>Flaticon</a:t>
            </a:r>
            <a:r>
              <a:rPr lang="en" sz="1000">
                <a:solidFill>
                  <a:schemeClr val="dk1"/>
                </a:solidFill>
                <a:latin typeface="Open Sans Light"/>
                <a:ea typeface="Open Sans Light"/>
                <a:cs typeface="Open Sans Light"/>
                <a:sym typeface="Open Sans Light"/>
              </a:rPr>
              <a:t>, and infographics &amp; images by </a:t>
            </a:r>
            <a:r>
              <a:rPr lang="en" sz="1000">
                <a:solidFill>
                  <a:schemeClr val="dk1"/>
                </a:solidFill>
                <a:uFill>
                  <a:noFill/>
                </a:uFill>
                <a:latin typeface="Open Sans SemiBold"/>
                <a:ea typeface="Open Sans SemiBold"/>
                <a:cs typeface="Open Sans SemiBold"/>
                <a:sym typeface="Open Sans SemiBold"/>
                <a:hlinkClick r:id="rId4">
                  <a:extLst>
                    <a:ext uri="{A12FA001-AC4F-418D-AE19-62706E023703}">
                      <ahyp:hlinkClr val="tx"/>
                    </a:ext>
                  </a:extLst>
                </a:hlinkClick>
              </a:rPr>
              <a:t>Freepik</a:t>
            </a:r>
            <a:endParaRPr>
              <a:solidFill>
                <a:schemeClr val="dk1"/>
              </a:solidFill>
              <a:latin typeface="Open Sans SemiBold"/>
              <a:ea typeface="Open Sans SemiBold"/>
              <a:cs typeface="Open Sans SemiBold"/>
              <a:sym typeface="Open Sans SemiBold"/>
            </a:endParaRPr>
          </a:p>
          <a:p>
            <a:pPr indent="0" lvl="0" marL="0" rtl="0" algn="r">
              <a:spcBef>
                <a:spcPts val="0"/>
              </a:spcBef>
              <a:spcAft>
                <a:spcPts val="0"/>
              </a:spcAft>
              <a:buNone/>
            </a:pPr>
            <a:r>
              <a:t/>
            </a:r>
            <a:endParaRPr>
              <a:solidFill>
                <a:schemeClr val="dk1"/>
              </a:solidFill>
              <a:latin typeface="Open Sans Light"/>
              <a:ea typeface="Open Sans Light"/>
              <a:cs typeface="Open Sans Light"/>
              <a:sym typeface="Open Sans Light"/>
            </a:endParaRPr>
          </a:p>
          <a:p>
            <a:pPr indent="0" lvl="0" marL="0" rtl="0" algn="r">
              <a:lnSpc>
                <a:spcPct val="115000"/>
              </a:lnSpc>
              <a:spcBef>
                <a:spcPts val="300"/>
              </a:spcBef>
              <a:spcAft>
                <a:spcPts val="0"/>
              </a:spcAft>
              <a:buNone/>
            </a:pPr>
            <a:r>
              <a:t/>
            </a:r>
            <a:endParaRPr sz="1000">
              <a:solidFill>
                <a:schemeClr val="dk1"/>
              </a:solidFill>
              <a:latin typeface="Open Sans Light"/>
              <a:ea typeface="Open Sans Light"/>
              <a:cs typeface="Open Sans Light"/>
              <a:sym typeface="Open Sans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7" name="Shape 127"/>
        <p:cNvGrpSpPr/>
        <p:nvPr/>
      </p:nvGrpSpPr>
      <p:grpSpPr>
        <a:xfrm>
          <a:off x="0" y="0"/>
          <a:ext cx="0" cy="0"/>
          <a:chOff x="0" y="0"/>
          <a:chExt cx="0" cy="0"/>
        </a:xfrm>
      </p:grpSpPr>
      <p:sp>
        <p:nvSpPr>
          <p:cNvPr id="128" name="Google Shape;128;p22"/>
          <p:cNvSpPr txBox="1"/>
          <p:nvPr>
            <p:ph idx="1" type="body"/>
          </p:nvPr>
        </p:nvSpPr>
        <p:spPr>
          <a:xfrm>
            <a:off x="642050" y="1096575"/>
            <a:ext cx="4463400" cy="3385500"/>
          </a:xfrm>
          <a:prstGeom prst="rect">
            <a:avLst/>
          </a:prstGeom>
        </p:spPr>
        <p:txBody>
          <a:bodyPr anchorCtr="0" anchor="t" bIns="91425" lIns="91425" spcFirstLastPara="1" rIns="91425" wrap="square" tIns="91425">
            <a:noAutofit/>
          </a:bodyPr>
          <a:lstStyle>
            <a:lvl1pPr indent="-304800" lvl="0" marL="457200" rtl="0">
              <a:lnSpc>
                <a:spcPct val="150000"/>
              </a:lnSpc>
              <a:spcBef>
                <a:spcPts val="0"/>
              </a:spcBef>
              <a:spcAft>
                <a:spcPts val="0"/>
              </a:spcAft>
              <a:buClr>
                <a:schemeClr val="lt1"/>
              </a:buClr>
              <a:buSzPts val="1200"/>
              <a:buFont typeface="Catamaran Thin"/>
              <a:buChar char="⬣"/>
              <a:defRPr>
                <a:solidFill>
                  <a:srgbClr val="000000"/>
                </a:solidFill>
              </a:defRPr>
            </a:lvl1pPr>
            <a:lvl2pPr indent="-304800" lvl="1" marL="914400" rtl="0">
              <a:spcBef>
                <a:spcPts val="1600"/>
              </a:spcBef>
              <a:spcAft>
                <a:spcPts val="0"/>
              </a:spcAft>
              <a:buClr>
                <a:srgbClr val="000000"/>
              </a:buClr>
              <a:buSzPts val="1200"/>
              <a:buFont typeface="Catamaran Thin"/>
              <a:buChar char="○"/>
              <a:defRPr>
                <a:solidFill>
                  <a:srgbClr val="000000"/>
                </a:solidFill>
              </a:defRPr>
            </a:lvl2pPr>
            <a:lvl3pPr indent="-304800" lvl="2" marL="1371600" rtl="0">
              <a:spcBef>
                <a:spcPts val="1600"/>
              </a:spcBef>
              <a:spcAft>
                <a:spcPts val="0"/>
              </a:spcAft>
              <a:buClr>
                <a:srgbClr val="000000"/>
              </a:buClr>
              <a:buSzPts val="1200"/>
              <a:buFont typeface="Catamaran Thin"/>
              <a:buChar char="■"/>
              <a:defRPr>
                <a:solidFill>
                  <a:srgbClr val="000000"/>
                </a:solidFill>
              </a:defRPr>
            </a:lvl3pPr>
            <a:lvl4pPr indent="-304800" lvl="3" marL="1828800" rtl="0">
              <a:spcBef>
                <a:spcPts val="1600"/>
              </a:spcBef>
              <a:spcAft>
                <a:spcPts val="0"/>
              </a:spcAft>
              <a:buClr>
                <a:srgbClr val="000000"/>
              </a:buClr>
              <a:buSzPts val="1200"/>
              <a:buFont typeface="Catamaran Thin"/>
              <a:buChar char="●"/>
              <a:defRPr>
                <a:solidFill>
                  <a:srgbClr val="000000"/>
                </a:solidFill>
              </a:defRPr>
            </a:lvl4pPr>
            <a:lvl5pPr indent="-304800" lvl="4" marL="2286000" rtl="0">
              <a:spcBef>
                <a:spcPts val="1600"/>
              </a:spcBef>
              <a:spcAft>
                <a:spcPts val="0"/>
              </a:spcAft>
              <a:buClr>
                <a:srgbClr val="000000"/>
              </a:buClr>
              <a:buSzPts val="1200"/>
              <a:buFont typeface="Catamaran Thin"/>
              <a:buAutoNum type="alphaLcPeriod"/>
              <a:defRPr>
                <a:solidFill>
                  <a:srgbClr val="000000"/>
                </a:solidFill>
              </a:defRPr>
            </a:lvl5pPr>
            <a:lvl6pPr indent="-304800" lvl="5" marL="2743200" rtl="0">
              <a:spcBef>
                <a:spcPts val="1600"/>
              </a:spcBef>
              <a:spcAft>
                <a:spcPts val="0"/>
              </a:spcAft>
              <a:buClr>
                <a:srgbClr val="000000"/>
              </a:buClr>
              <a:buSzPts val="1200"/>
              <a:buFont typeface="Catamaran Thin"/>
              <a:buAutoNum type="romanLcPeriod"/>
              <a:defRPr>
                <a:solidFill>
                  <a:srgbClr val="000000"/>
                </a:solidFill>
              </a:defRPr>
            </a:lvl6pPr>
            <a:lvl7pPr indent="-304800" lvl="6" marL="3200400" rtl="0">
              <a:spcBef>
                <a:spcPts val="1600"/>
              </a:spcBef>
              <a:spcAft>
                <a:spcPts val="0"/>
              </a:spcAft>
              <a:buClr>
                <a:srgbClr val="000000"/>
              </a:buClr>
              <a:buSzPts val="1200"/>
              <a:buFont typeface="Catamaran Thin"/>
              <a:buAutoNum type="arabicPeriod"/>
              <a:defRPr>
                <a:solidFill>
                  <a:srgbClr val="000000"/>
                </a:solidFill>
              </a:defRPr>
            </a:lvl7pPr>
            <a:lvl8pPr indent="-304800" lvl="7" marL="3657600" rtl="0">
              <a:spcBef>
                <a:spcPts val="1600"/>
              </a:spcBef>
              <a:spcAft>
                <a:spcPts val="0"/>
              </a:spcAft>
              <a:buClr>
                <a:srgbClr val="000000"/>
              </a:buClr>
              <a:buSzPts val="1200"/>
              <a:buFont typeface="Catamaran Thin"/>
              <a:buAutoNum type="alphaLcPeriod"/>
              <a:defRPr>
                <a:solidFill>
                  <a:srgbClr val="000000"/>
                </a:solidFill>
              </a:defRPr>
            </a:lvl8pPr>
            <a:lvl9pPr indent="-304800" lvl="8" marL="4114800" rtl="0">
              <a:spcBef>
                <a:spcPts val="1600"/>
              </a:spcBef>
              <a:spcAft>
                <a:spcPts val="1600"/>
              </a:spcAft>
              <a:buClr>
                <a:srgbClr val="000000"/>
              </a:buClr>
              <a:buSzPts val="1200"/>
              <a:buFont typeface="Catamaran Thin"/>
              <a:buAutoNum type="romanLcPeriod"/>
              <a:defRPr>
                <a:solidFill>
                  <a:srgbClr val="000000"/>
                </a:solidFill>
              </a:defRPr>
            </a:lvl9pPr>
          </a:lstStyle>
          <a:p/>
        </p:txBody>
      </p:sp>
      <p:sp>
        <p:nvSpPr>
          <p:cNvPr id="129" name="Google Shape;129;p22"/>
          <p:cNvSpPr txBox="1"/>
          <p:nvPr>
            <p:ph type="ctrTitle"/>
          </p:nvPr>
        </p:nvSpPr>
        <p:spPr>
          <a:xfrm>
            <a:off x="610474" y="371750"/>
            <a:ext cx="43722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0" name="Shape 130"/>
        <p:cNvGrpSpPr/>
        <p:nvPr/>
      </p:nvGrpSpPr>
      <p:grpSpPr>
        <a:xfrm>
          <a:off x="0" y="0"/>
          <a:ext cx="0" cy="0"/>
          <a:chOff x="0" y="0"/>
          <a:chExt cx="0" cy="0"/>
        </a:xfrm>
      </p:grpSpPr>
      <p:sp>
        <p:nvSpPr>
          <p:cNvPr id="131" name="Google Shape;131;p2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2" name="Shape 132"/>
        <p:cNvGrpSpPr/>
        <p:nvPr/>
      </p:nvGrpSpPr>
      <p:grpSpPr>
        <a:xfrm>
          <a:off x="0" y="0"/>
          <a:ext cx="0" cy="0"/>
          <a:chOff x="0" y="0"/>
          <a:chExt cx="0" cy="0"/>
        </a:xfrm>
      </p:grpSpPr>
      <p:sp>
        <p:nvSpPr>
          <p:cNvPr id="133" name="Google Shape;133;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34" name="Google Shape;134;p2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5" name="Google Shape;135;p2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6" name="Shape 136"/>
        <p:cNvGrpSpPr/>
        <p:nvPr/>
      </p:nvGrpSpPr>
      <p:grpSpPr>
        <a:xfrm>
          <a:off x="0" y="0"/>
          <a:ext cx="0" cy="0"/>
          <a:chOff x="0" y="0"/>
          <a:chExt cx="0" cy="0"/>
        </a:xfrm>
      </p:grpSpPr>
      <p:sp>
        <p:nvSpPr>
          <p:cNvPr id="137" name="Google Shape;137;p2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8" name="Shape 138"/>
        <p:cNvGrpSpPr/>
        <p:nvPr/>
      </p:nvGrpSpPr>
      <p:grpSpPr>
        <a:xfrm>
          <a:off x="0" y="0"/>
          <a:ext cx="0" cy="0"/>
          <a:chOff x="0" y="0"/>
          <a:chExt cx="0" cy="0"/>
        </a:xfrm>
      </p:grpSpPr>
      <p:sp>
        <p:nvSpPr>
          <p:cNvPr id="139" name="Google Shape;139;p2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0" name="Google Shape;140;p2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 name="Shape 14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5"/>
          <p:cNvSpPr txBox="1"/>
          <p:nvPr>
            <p:ph type="ctrTitle"/>
          </p:nvPr>
        </p:nvSpPr>
        <p:spPr>
          <a:xfrm>
            <a:off x="614078" y="1573299"/>
            <a:ext cx="38673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5" name="Google Shape;35;p5"/>
          <p:cNvSpPr txBox="1"/>
          <p:nvPr>
            <p:ph idx="1" type="subTitle"/>
          </p:nvPr>
        </p:nvSpPr>
        <p:spPr>
          <a:xfrm>
            <a:off x="614075" y="2314225"/>
            <a:ext cx="31953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 name="Google Shape;36;p5"/>
          <p:cNvSpPr/>
          <p:nvPr/>
        </p:nvSpPr>
        <p:spPr>
          <a:xfrm flipH="1">
            <a:off x="4321500" y="2430600"/>
            <a:ext cx="4822500" cy="2762100"/>
          </a:xfrm>
          <a:prstGeom prst="snip1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6"/>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2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39" name="Google Shape;39;p6"/>
          <p:cNvSpPr txBox="1"/>
          <p:nvPr>
            <p:ph idx="2" type="ctrTitle"/>
          </p:nvPr>
        </p:nvSpPr>
        <p:spPr>
          <a:xfrm>
            <a:off x="5319032" y="1167374"/>
            <a:ext cx="22635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400"/>
              <a:buNone/>
              <a:defRPr b="0" sz="1400"/>
            </a:lvl1pPr>
            <a:lvl2pPr lvl="1" rtl="0">
              <a:spcBef>
                <a:spcPts val="0"/>
              </a:spcBef>
              <a:spcAft>
                <a:spcPts val="0"/>
              </a:spcAft>
              <a:buSzPts val="1400"/>
              <a:buNone/>
              <a:defRPr b="0" sz="1400"/>
            </a:lvl2pPr>
            <a:lvl3pPr lvl="2" rtl="0">
              <a:spcBef>
                <a:spcPts val="0"/>
              </a:spcBef>
              <a:spcAft>
                <a:spcPts val="0"/>
              </a:spcAft>
              <a:buSzPts val="1400"/>
              <a:buNone/>
              <a:defRPr b="0" sz="1400"/>
            </a:lvl3pPr>
            <a:lvl4pPr lvl="3" rtl="0">
              <a:spcBef>
                <a:spcPts val="0"/>
              </a:spcBef>
              <a:spcAft>
                <a:spcPts val="0"/>
              </a:spcAft>
              <a:buSzPts val="1400"/>
              <a:buNone/>
              <a:defRPr b="0" sz="1400"/>
            </a:lvl4pPr>
            <a:lvl5pPr lvl="4" rtl="0">
              <a:spcBef>
                <a:spcPts val="0"/>
              </a:spcBef>
              <a:spcAft>
                <a:spcPts val="0"/>
              </a:spcAft>
              <a:buSzPts val="1400"/>
              <a:buNone/>
              <a:defRPr b="0" sz="1400"/>
            </a:lvl5pPr>
            <a:lvl6pPr lvl="5" rtl="0">
              <a:spcBef>
                <a:spcPts val="0"/>
              </a:spcBef>
              <a:spcAft>
                <a:spcPts val="0"/>
              </a:spcAft>
              <a:buSzPts val="1400"/>
              <a:buNone/>
              <a:defRPr b="0" sz="1400"/>
            </a:lvl6pPr>
            <a:lvl7pPr lvl="6" rtl="0">
              <a:spcBef>
                <a:spcPts val="0"/>
              </a:spcBef>
              <a:spcAft>
                <a:spcPts val="0"/>
              </a:spcAft>
              <a:buSzPts val="1400"/>
              <a:buNone/>
              <a:defRPr b="0" sz="1400"/>
            </a:lvl7pPr>
            <a:lvl8pPr lvl="7" rtl="0">
              <a:spcBef>
                <a:spcPts val="0"/>
              </a:spcBef>
              <a:spcAft>
                <a:spcPts val="0"/>
              </a:spcAft>
              <a:buSzPts val="1400"/>
              <a:buNone/>
              <a:defRPr b="0" sz="1400"/>
            </a:lvl8pPr>
            <a:lvl9pPr lvl="8" rtl="0">
              <a:spcBef>
                <a:spcPts val="0"/>
              </a:spcBef>
              <a:spcAft>
                <a:spcPts val="0"/>
              </a:spcAft>
              <a:buSzPts val="1400"/>
              <a:buNone/>
              <a:defRPr b="0" sz="1400"/>
            </a:lvl9pPr>
          </a:lstStyle>
          <a:p/>
        </p:txBody>
      </p:sp>
      <p:sp>
        <p:nvSpPr>
          <p:cNvPr id="40" name="Google Shape;40;p6"/>
          <p:cNvSpPr txBox="1"/>
          <p:nvPr>
            <p:ph idx="1" type="subTitle"/>
          </p:nvPr>
        </p:nvSpPr>
        <p:spPr>
          <a:xfrm>
            <a:off x="5319033" y="1702945"/>
            <a:ext cx="18813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000"/>
              <a:buNone/>
              <a:defRPr sz="12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41" name="Google Shape;41;p6"/>
          <p:cNvSpPr txBox="1"/>
          <p:nvPr>
            <p:ph idx="3" type="ctrTitle"/>
          </p:nvPr>
        </p:nvSpPr>
        <p:spPr>
          <a:xfrm>
            <a:off x="1563221" y="3127282"/>
            <a:ext cx="22635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400"/>
              <a:buNone/>
              <a:defRPr b="0" sz="1400"/>
            </a:lvl1pPr>
            <a:lvl2pPr lvl="1" rtl="0" algn="r">
              <a:spcBef>
                <a:spcPts val="0"/>
              </a:spcBef>
              <a:spcAft>
                <a:spcPts val="0"/>
              </a:spcAft>
              <a:buSzPts val="1400"/>
              <a:buNone/>
              <a:defRPr b="0" sz="1400"/>
            </a:lvl2pPr>
            <a:lvl3pPr lvl="2" rtl="0" algn="r">
              <a:spcBef>
                <a:spcPts val="0"/>
              </a:spcBef>
              <a:spcAft>
                <a:spcPts val="0"/>
              </a:spcAft>
              <a:buSzPts val="1400"/>
              <a:buNone/>
              <a:defRPr b="0" sz="1400"/>
            </a:lvl3pPr>
            <a:lvl4pPr lvl="3" rtl="0" algn="r">
              <a:spcBef>
                <a:spcPts val="0"/>
              </a:spcBef>
              <a:spcAft>
                <a:spcPts val="0"/>
              </a:spcAft>
              <a:buSzPts val="1400"/>
              <a:buNone/>
              <a:defRPr b="0" sz="1400"/>
            </a:lvl4pPr>
            <a:lvl5pPr lvl="4" rtl="0" algn="r">
              <a:spcBef>
                <a:spcPts val="0"/>
              </a:spcBef>
              <a:spcAft>
                <a:spcPts val="0"/>
              </a:spcAft>
              <a:buSzPts val="1400"/>
              <a:buNone/>
              <a:defRPr b="0" sz="1400"/>
            </a:lvl5pPr>
            <a:lvl6pPr lvl="5" rtl="0" algn="r">
              <a:spcBef>
                <a:spcPts val="0"/>
              </a:spcBef>
              <a:spcAft>
                <a:spcPts val="0"/>
              </a:spcAft>
              <a:buSzPts val="1400"/>
              <a:buNone/>
              <a:defRPr b="0" sz="1400"/>
            </a:lvl6pPr>
            <a:lvl7pPr lvl="6" rtl="0" algn="r">
              <a:spcBef>
                <a:spcPts val="0"/>
              </a:spcBef>
              <a:spcAft>
                <a:spcPts val="0"/>
              </a:spcAft>
              <a:buSzPts val="1400"/>
              <a:buNone/>
              <a:defRPr b="0" sz="1400"/>
            </a:lvl7pPr>
            <a:lvl8pPr lvl="7" rtl="0" algn="r">
              <a:spcBef>
                <a:spcPts val="0"/>
              </a:spcBef>
              <a:spcAft>
                <a:spcPts val="0"/>
              </a:spcAft>
              <a:buSzPts val="1400"/>
              <a:buNone/>
              <a:defRPr b="0" sz="1400"/>
            </a:lvl8pPr>
            <a:lvl9pPr lvl="8" rtl="0" algn="r">
              <a:spcBef>
                <a:spcPts val="0"/>
              </a:spcBef>
              <a:spcAft>
                <a:spcPts val="0"/>
              </a:spcAft>
              <a:buSzPts val="1400"/>
              <a:buNone/>
              <a:defRPr b="0" sz="1400"/>
            </a:lvl9pPr>
          </a:lstStyle>
          <a:p/>
        </p:txBody>
      </p:sp>
      <p:sp>
        <p:nvSpPr>
          <p:cNvPr id="42" name="Google Shape;42;p6"/>
          <p:cNvSpPr txBox="1"/>
          <p:nvPr>
            <p:ph idx="4" type="subTitle"/>
          </p:nvPr>
        </p:nvSpPr>
        <p:spPr>
          <a:xfrm>
            <a:off x="1945321" y="3663184"/>
            <a:ext cx="18813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000"/>
              <a:buNone/>
              <a:defRPr sz="1200">
                <a:solidFill>
                  <a:schemeClr val="dk1"/>
                </a:solidFill>
              </a:defRPr>
            </a:lvl1pPr>
            <a:lvl2pPr lvl="1" rtl="0" algn="r">
              <a:lnSpc>
                <a:spcPct val="100000"/>
              </a:lnSpc>
              <a:spcBef>
                <a:spcPts val="0"/>
              </a:spcBef>
              <a:spcAft>
                <a:spcPts val="0"/>
              </a:spcAft>
              <a:buClr>
                <a:schemeClr val="dk1"/>
              </a:buClr>
              <a:buSzPts val="1000"/>
              <a:buNone/>
              <a:defRPr sz="1000">
                <a:solidFill>
                  <a:schemeClr val="dk1"/>
                </a:solidFill>
              </a:defRPr>
            </a:lvl2pPr>
            <a:lvl3pPr lvl="2" rtl="0" algn="r">
              <a:lnSpc>
                <a:spcPct val="100000"/>
              </a:lnSpc>
              <a:spcBef>
                <a:spcPts val="0"/>
              </a:spcBef>
              <a:spcAft>
                <a:spcPts val="0"/>
              </a:spcAft>
              <a:buClr>
                <a:schemeClr val="dk1"/>
              </a:buClr>
              <a:buSzPts val="1000"/>
              <a:buNone/>
              <a:defRPr sz="1000">
                <a:solidFill>
                  <a:schemeClr val="dk1"/>
                </a:solidFill>
              </a:defRPr>
            </a:lvl3pPr>
            <a:lvl4pPr lvl="3" rtl="0" algn="r">
              <a:lnSpc>
                <a:spcPct val="100000"/>
              </a:lnSpc>
              <a:spcBef>
                <a:spcPts val="0"/>
              </a:spcBef>
              <a:spcAft>
                <a:spcPts val="0"/>
              </a:spcAft>
              <a:buClr>
                <a:schemeClr val="dk1"/>
              </a:buClr>
              <a:buSzPts val="1000"/>
              <a:buNone/>
              <a:defRPr sz="1000">
                <a:solidFill>
                  <a:schemeClr val="dk1"/>
                </a:solidFill>
              </a:defRPr>
            </a:lvl4pPr>
            <a:lvl5pPr lvl="4" rtl="0" algn="r">
              <a:lnSpc>
                <a:spcPct val="100000"/>
              </a:lnSpc>
              <a:spcBef>
                <a:spcPts val="0"/>
              </a:spcBef>
              <a:spcAft>
                <a:spcPts val="0"/>
              </a:spcAft>
              <a:buClr>
                <a:schemeClr val="dk1"/>
              </a:buClr>
              <a:buSzPts val="1000"/>
              <a:buNone/>
              <a:defRPr sz="1000">
                <a:solidFill>
                  <a:schemeClr val="dk1"/>
                </a:solidFill>
              </a:defRPr>
            </a:lvl5pPr>
            <a:lvl6pPr lvl="5" rtl="0" algn="r">
              <a:lnSpc>
                <a:spcPct val="100000"/>
              </a:lnSpc>
              <a:spcBef>
                <a:spcPts val="0"/>
              </a:spcBef>
              <a:spcAft>
                <a:spcPts val="0"/>
              </a:spcAft>
              <a:buClr>
                <a:schemeClr val="dk1"/>
              </a:buClr>
              <a:buSzPts val="1000"/>
              <a:buNone/>
              <a:defRPr sz="1000">
                <a:solidFill>
                  <a:schemeClr val="dk1"/>
                </a:solidFill>
              </a:defRPr>
            </a:lvl6pPr>
            <a:lvl7pPr lvl="6" rtl="0" algn="r">
              <a:lnSpc>
                <a:spcPct val="100000"/>
              </a:lnSpc>
              <a:spcBef>
                <a:spcPts val="0"/>
              </a:spcBef>
              <a:spcAft>
                <a:spcPts val="0"/>
              </a:spcAft>
              <a:buClr>
                <a:schemeClr val="dk1"/>
              </a:buClr>
              <a:buSzPts val="1000"/>
              <a:buNone/>
              <a:defRPr sz="1000">
                <a:solidFill>
                  <a:schemeClr val="dk1"/>
                </a:solidFill>
              </a:defRPr>
            </a:lvl7pPr>
            <a:lvl8pPr lvl="7" rtl="0" algn="r">
              <a:lnSpc>
                <a:spcPct val="100000"/>
              </a:lnSpc>
              <a:spcBef>
                <a:spcPts val="0"/>
              </a:spcBef>
              <a:spcAft>
                <a:spcPts val="0"/>
              </a:spcAft>
              <a:buClr>
                <a:schemeClr val="dk1"/>
              </a:buClr>
              <a:buSzPts val="1000"/>
              <a:buNone/>
              <a:defRPr sz="1000">
                <a:solidFill>
                  <a:schemeClr val="dk1"/>
                </a:solidFill>
              </a:defRPr>
            </a:lvl8pPr>
            <a:lvl9pPr lvl="8" rtl="0" algn="r">
              <a:lnSpc>
                <a:spcPct val="100000"/>
              </a:lnSpc>
              <a:spcBef>
                <a:spcPts val="0"/>
              </a:spcBef>
              <a:spcAft>
                <a:spcPts val="0"/>
              </a:spcAft>
              <a:buClr>
                <a:schemeClr val="dk1"/>
              </a:buClr>
              <a:buSzPts val="1000"/>
              <a:buNone/>
              <a:defRPr sz="10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type="titleOnly">
  <p:cSld name="TITLE_ONLY">
    <p:spTree>
      <p:nvGrpSpPr>
        <p:cNvPr id="43" name="Shape 43"/>
        <p:cNvGrpSpPr/>
        <p:nvPr/>
      </p:nvGrpSpPr>
      <p:grpSpPr>
        <a:xfrm>
          <a:off x="0" y="0"/>
          <a:ext cx="0" cy="0"/>
          <a:chOff x="0" y="0"/>
          <a:chExt cx="0" cy="0"/>
        </a:xfrm>
      </p:grpSpPr>
      <p:sp>
        <p:nvSpPr>
          <p:cNvPr id="44" name="Google Shape;44;p7"/>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45" name="Google Shape;45;p7"/>
          <p:cNvSpPr/>
          <p:nvPr/>
        </p:nvSpPr>
        <p:spPr>
          <a:xfrm>
            <a:off x="-1774550" y="3619350"/>
            <a:ext cx="5300100" cy="2762100"/>
          </a:xfrm>
          <a:prstGeom prst="snip1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spTree>
      <p:nvGrpSpPr>
        <p:cNvPr id="46" name="Shape 46"/>
        <p:cNvGrpSpPr/>
        <p:nvPr/>
      </p:nvGrpSpPr>
      <p:grpSpPr>
        <a:xfrm>
          <a:off x="0" y="0"/>
          <a:ext cx="0" cy="0"/>
          <a:chOff x="0" y="0"/>
          <a:chExt cx="0" cy="0"/>
        </a:xfrm>
      </p:grpSpPr>
      <p:sp>
        <p:nvSpPr>
          <p:cNvPr id="47" name="Google Shape;47;p8"/>
          <p:cNvSpPr txBox="1"/>
          <p:nvPr>
            <p:ph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48" name="Shape 48"/>
        <p:cNvGrpSpPr/>
        <p:nvPr/>
      </p:nvGrpSpPr>
      <p:grpSpPr>
        <a:xfrm>
          <a:off x="0" y="0"/>
          <a:ext cx="0" cy="0"/>
          <a:chOff x="0" y="0"/>
          <a:chExt cx="0" cy="0"/>
        </a:xfrm>
      </p:grpSpPr>
      <p:sp>
        <p:nvSpPr>
          <p:cNvPr id="49" name="Google Shape;49;p9"/>
          <p:cNvSpPr/>
          <p:nvPr/>
        </p:nvSpPr>
        <p:spPr>
          <a:xfrm rot="5400000">
            <a:off x="3056930" y="1749400"/>
            <a:ext cx="3043875" cy="24283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p:nvPr/>
        </p:nvSpPr>
        <p:spPr>
          <a:xfrm rot="5400000">
            <a:off x="6238638" y="203500"/>
            <a:ext cx="4230650" cy="24283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p:nvPr/>
        </p:nvSpPr>
        <p:spPr>
          <a:xfrm rot="5400000">
            <a:off x="-1451700" y="2830175"/>
            <a:ext cx="4230650" cy="24283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txBox="1"/>
          <p:nvPr>
            <p:ph idx="1" type="subTitle"/>
          </p:nvPr>
        </p:nvSpPr>
        <p:spPr>
          <a:xfrm>
            <a:off x="865200" y="28070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200">
                <a:solidFill>
                  <a:schemeClr val="dk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53" name="Google Shape;53;p9"/>
          <p:cNvSpPr txBox="1"/>
          <p:nvPr>
            <p:ph idx="2" type="subTitle"/>
          </p:nvPr>
        </p:nvSpPr>
        <p:spPr>
          <a:xfrm>
            <a:off x="3669867" y="28070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200">
                <a:solidFill>
                  <a:schemeClr val="dk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54" name="Google Shape;54;p9"/>
          <p:cNvSpPr txBox="1"/>
          <p:nvPr>
            <p:ph type="ctrTitle"/>
          </p:nvPr>
        </p:nvSpPr>
        <p:spPr>
          <a:xfrm>
            <a:off x="471467" y="2544536"/>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b="0" sz="1600"/>
            </a:lvl1pPr>
            <a:lvl2pPr lvl="1" rtl="0" algn="ctr">
              <a:spcBef>
                <a:spcPts val="0"/>
              </a:spcBef>
              <a:spcAft>
                <a:spcPts val="0"/>
              </a:spcAft>
              <a:buClr>
                <a:srgbClr val="000000"/>
              </a:buClr>
              <a:buSzPts val="1600"/>
              <a:buNone/>
              <a:defRPr b="0" sz="1600">
                <a:solidFill>
                  <a:srgbClr val="000000"/>
                </a:solidFill>
              </a:defRPr>
            </a:lvl2pPr>
            <a:lvl3pPr lvl="2" rtl="0" algn="ctr">
              <a:spcBef>
                <a:spcPts val="0"/>
              </a:spcBef>
              <a:spcAft>
                <a:spcPts val="0"/>
              </a:spcAft>
              <a:buClr>
                <a:srgbClr val="000000"/>
              </a:buClr>
              <a:buSzPts val="1600"/>
              <a:buNone/>
              <a:defRPr b="0" sz="1600">
                <a:solidFill>
                  <a:srgbClr val="000000"/>
                </a:solidFill>
              </a:defRPr>
            </a:lvl3pPr>
            <a:lvl4pPr lvl="3" rtl="0" algn="ctr">
              <a:spcBef>
                <a:spcPts val="0"/>
              </a:spcBef>
              <a:spcAft>
                <a:spcPts val="0"/>
              </a:spcAft>
              <a:buClr>
                <a:srgbClr val="000000"/>
              </a:buClr>
              <a:buSzPts val="1600"/>
              <a:buNone/>
              <a:defRPr b="0" sz="1600">
                <a:solidFill>
                  <a:srgbClr val="000000"/>
                </a:solidFill>
              </a:defRPr>
            </a:lvl4pPr>
            <a:lvl5pPr lvl="4" rtl="0" algn="ctr">
              <a:spcBef>
                <a:spcPts val="0"/>
              </a:spcBef>
              <a:spcAft>
                <a:spcPts val="0"/>
              </a:spcAft>
              <a:buClr>
                <a:srgbClr val="000000"/>
              </a:buClr>
              <a:buSzPts val="1600"/>
              <a:buNone/>
              <a:defRPr b="0" sz="1600">
                <a:solidFill>
                  <a:srgbClr val="000000"/>
                </a:solidFill>
              </a:defRPr>
            </a:lvl5pPr>
            <a:lvl6pPr lvl="5" rtl="0" algn="ctr">
              <a:spcBef>
                <a:spcPts val="0"/>
              </a:spcBef>
              <a:spcAft>
                <a:spcPts val="0"/>
              </a:spcAft>
              <a:buClr>
                <a:srgbClr val="000000"/>
              </a:buClr>
              <a:buSzPts val="1600"/>
              <a:buNone/>
              <a:defRPr b="0" sz="1600">
                <a:solidFill>
                  <a:srgbClr val="000000"/>
                </a:solidFill>
              </a:defRPr>
            </a:lvl6pPr>
            <a:lvl7pPr lvl="6" rtl="0" algn="ctr">
              <a:spcBef>
                <a:spcPts val="0"/>
              </a:spcBef>
              <a:spcAft>
                <a:spcPts val="0"/>
              </a:spcAft>
              <a:buClr>
                <a:srgbClr val="000000"/>
              </a:buClr>
              <a:buSzPts val="1600"/>
              <a:buNone/>
              <a:defRPr b="0" sz="1600">
                <a:solidFill>
                  <a:srgbClr val="000000"/>
                </a:solidFill>
              </a:defRPr>
            </a:lvl7pPr>
            <a:lvl8pPr lvl="7" rtl="0" algn="ctr">
              <a:spcBef>
                <a:spcPts val="0"/>
              </a:spcBef>
              <a:spcAft>
                <a:spcPts val="0"/>
              </a:spcAft>
              <a:buClr>
                <a:srgbClr val="000000"/>
              </a:buClr>
              <a:buSzPts val="1600"/>
              <a:buNone/>
              <a:defRPr b="0" sz="1600">
                <a:solidFill>
                  <a:srgbClr val="000000"/>
                </a:solidFill>
              </a:defRPr>
            </a:lvl8pPr>
            <a:lvl9pPr lvl="8" rtl="0" algn="ctr">
              <a:spcBef>
                <a:spcPts val="0"/>
              </a:spcBef>
              <a:spcAft>
                <a:spcPts val="0"/>
              </a:spcAft>
              <a:buClr>
                <a:srgbClr val="000000"/>
              </a:buClr>
              <a:buSzPts val="1600"/>
              <a:buNone/>
              <a:defRPr b="0" sz="1600">
                <a:solidFill>
                  <a:srgbClr val="000000"/>
                </a:solidFill>
              </a:defRPr>
            </a:lvl9pPr>
          </a:lstStyle>
          <a:p/>
        </p:txBody>
      </p:sp>
      <p:sp>
        <p:nvSpPr>
          <p:cNvPr id="55" name="Google Shape;55;p9"/>
          <p:cNvSpPr txBox="1"/>
          <p:nvPr>
            <p:ph idx="3" type="ctrTitle"/>
          </p:nvPr>
        </p:nvSpPr>
        <p:spPr>
          <a:xfrm>
            <a:off x="3269217" y="2544536"/>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b="0" sz="1600"/>
            </a:lvl1pPr>
            <a:lvl2pPr lvl="1" rtl="0" algn="ctr">
              <a:spcBef>
                <a:spcPts val="0"/>
              </a:spcBef>
              <a:spcAft>
                <a:spcPts val="0"/>
              </a:spcAft>
              <a:buClr>
                <a:srgbClr val="000000"/>
              </a:buClr>
              <a:buSzPts val="1600"/>
              <a:buNone/>
              <a:defRPr b="0" sz="1600">
                <a:solidFill>
                  <a:srgbClr val="000000"/>
                </a:solidFill>
              </a:defRPr>
            </a:lvl2pPr>
            <a:lvl3pPr lvl="2" rtl="0" algn="ctr">
              <a:spcBef>
                <a:spcPts val="0"/>
              </a:spcBef>
              <a:spcAft>
                <a:spcPts val="0"/>
              </a:spcAft>
              <a:buClr>
                <a:srgbClr val="000000"/>
              </a:buClr>
              <a:buSzPts val="1600"/>
              <a:buNone/>
              <a:defRPr b="0" sz="1600">
                <a:solidFill>
                  <a:srgbClr val="000000"/>
                </a:solidFill>
              </a:defRPr>
            </a:lvl3pPr>
            <a:lvl4pPr lvl="3" rtl="0" algn="ctr">
              <a:spcBef>
                <a:spcPts val="0"/>
              </a:spcBef>
              <a:spcAft>
                <a:spcPts val="0"/>
              </a:spcAft>
              <a:buClr>
                <a:srgbClr val="000000"/>
              </a:buClr>
              <a:buSzPts val="1600"/>
              <a:buNone/>
              <a:defRPr b="0" sz="1600">
                <a:solidFill>
                  <a:srgbClr val="000000"/>
                </a:solidFill>
              </a:defRPr>
            </a:lvl4pPr>
            <a:lvl5pPr lvl="4" rtl="0" algn="ctr">
              <a:spcBef>
                <a:spcPts val="0"/>
              </a:spcBef>
              <a:spcAft>
                <a:spcPts val="0"/>
              </a:spcAft>
              <a:buClr>
                <a:srgbClr val="000000"/>
              </a:buClr>
              <a:buSzPts val="1600"/>
              <a:buNone/>
              <a:defRPr b="0" sz="1600">
                <a:solidFill>
                  <a:srgbClr val="000000"/>
                </a:solidFill>
              </a:defRPr>
            </a:lvl5pPr>
            <a:lvl6pPr lvl="5" rtl="0" algn="ctr">
              <a:spcBef>
                <a:spcPts val="0"/>
              </a:spcBef>
              <a:spcAft>
                <a:spcPts val="0"/>
              </a:spcAft>
              <a:buClr>
                <a:srgbClr val="000000"/>
              </a:buClr>
              <a:buSzPts val="1600"/>
              <a:buNone/>
              <a:defRPr b="0" sz="1600">
                <a:solidFill>
                  <a:srgbClr val="000000"/>
                </a:solidFill>
              </a:defRPr>
            </a:lvl6pPr>
            <a:lvl7pPr lvl="6" rtl="0" algn="ctr">
              <a:spcBef>
                <a:spcPts val="0"/>
              </a:spcBef>
              <a:spcAft>
                <a:spcPts val="0"/>
              </a:spcAft>
              <a:buClr>
                <a:srgbClr val="000000"/>
              </a:buClr>
              <a:buSzPts val="1600"/>
              <a:buNone/>
              <a:defRPr b="0" sz="1600">
                <a:solidFill>
                  <a:srgbClr val="000000"/>
                </a:solidFill>
              </a:defRPr>
            </a:lvl7pPr>
            <a:lvl8pPr lvl="7" rtl="0" algn="ctr">
              <a:spcBef>
                <a:spcPts val="0"/>
              </a:spcBef>
              <a:spcAft>
                <a:spcPts val="0"/>
              </a:spcAft>
              <a:buClr>
                <a:srgbClr val="000000"/>
              </a:buClr>
              <a:buSzPts val="1600"/>
              <a:buNone/>
              <a:defRPr b="0" sz="1600">
                <a:solidFill>
                  <a:srgbClr val="000000"/>
                </a:solidFill>
              </a:defRPr>
            </a:lvl8pPr>
            <a:lvl9pPr lvl="8" rtl="0" algn="ctr">
              <a:spcBef>
                <a:spcPts val="0"/>
              </a:spcBef>
              <a:spcAft>
                <a:spcPts val="0"/>
              </a:spcAft>
              <a:buClr>
                <a:srgbClr val="000000"/>
              </a:buClr>
              <a:buSzPts val="1600"/>
              <a:buNone/>
              <a:defRPr b="0" sz="1600">
                <a:solidFill>
                  <a:srgbClr val="000000"/>
                </a:solidFill>
              </a:defRPr>
            </a:lvl9pPr>
          </a:lstStyle>
          <a:p/>
        </p:txBody>
      </p:sp>
      <p:sp>
        <p:nvSpPr>
          <p:cNvPr id="56" name="Google Shape;56;p9"/>
          <p:cNvSpPr txBox="1"/>
          <p:nvPr>
            <p:ph idx="4" type="subTitle"/>
          </p:nvPr>
        </p:nvSpPr>
        <p:spPr>
          <a:xfrm>
            <a:off x="6460750" y="28070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200">
                <a:solidFill>
                  <a:schemeClr val="dk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57" name="Google Shape;57;p9"/>
          <p:cNvSpPr txBox="1"/>
          <p:nvPr>
            <p:ph idx="5" type="ctrTitle"/>
          </p:nvPr>
        </p:nvSpPr>
        <p:spPr>
          <a:xfrm>
            <a:off x="6066967" y="2544536"/>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b="0" sz="1600"/>
            </a:lvl1pPr>
            <a:lvl2pPr lvl="1" rtl="0" algn="ctr">
              <a:spcBef>
                <a:spcPts val="0"/>
              </a:spcBef>
              <a:spcAft>
                <a:spcPts val="0"/>
              </a:spcAft>
              <a:buClr>
                <a:srgbClr val="000000"/>
              </a:buClr>
              <a:buSzPts val="1600"/>
              <a:buNone/>
              <a:defRPr b="0" sz="1600">
                <a:solidFill>
                  <a:srgbClr val="000000"/>
                </a:solidFill>
              </a:defRPr>
            </a:lvl2pPr>
            <a:lvl3pPr lvl="2" rtl="0" algn="ctr">
              <a:spcBef>
                <a:spcPts val="0"/>
              </a:spcBef>
              <a:spcAft>
                <a:spcPts val="0"/>
              </a:spcAft>
              <a:buClr>
                <a:srgbClr val="000000"/>
              </a:buClr>
              <a:buSzPts val="1600"/>
              <a:buNone/>
              <a:defRPr b="0" sz="1600">
                <a:solidFill>
                  <a:srgbClr val="000000"/>
                </a:solidFill>
              </a:defRPr>
            </a:lvl3pPr>
            <a:lvl4pPr lvl="3" rtl="0" algn="ctr">
              <a:spcBef>
                <a:spcPts val="0"/>
              </a:spcBef>
              <a:spcAft>
                <a:spcPts val="0"/>
              </a:spcAft>
              <a:buClr>
                <a:srgbClr val="000000"/>
              </a:buClr>
              <a:buSzPts val="1600"/>
              <a:buNone/>
              <a:defRPr b="0" sz="1600">
                <a:solidFill>
                  <a:srgbClr val="000000"/>
                </a:solidFill>
              </a:defRPr>
            </a:lvl4pPr>
            <a:lvl5pPr lvl="4" rtl="0" algn="ctr">
              <a:spcBef>
                <a:spcPts val="0"/>
              </a:spcBef>
              <a:spcAft>
                <a:spcPts val="0"/>
              </a:spcAft>
              <a:buClr>
                <a:srgbClr val="000000"/>
              </a:buClr>
              <a:buSzPts val="1600"/>
              <a:buNone/>
              <a:defRPr b="0" sz="1600">
                <a:solidFill>
                  <a:srgbClr val="000000"/>
                </a:solidFill>
              </a:defRPr>
            </a:lvl5pPr>
            <a:lvl6pPr lvl="5" rtl="0" algn="ctr">
              <a:spcBef>
                <a:spcPts val="0"/>
              </a:spcBef>
              <a:spcAft>
                <a:spcPts val="0"/>
              </a:spcAft>
              <a:buClr>
                <a:srgbClr val="000000"/>
              </a:buClr>
              <a:buSzPts val="1600"/>
              <a:buNone/>
              <a:defRPr b="0" sz="1600">
                <a:solidFill>
                  <a:srgbClr val="000000"/>
                </a:solidFill>
              </a:defRPr>
            </a:lvl6pPr>
            <a:lvl7pPr lvl="6" rtl="0" algn="ctr">
              <a:spcBef>
                <a:spcPts val="0"/>
              </a:spcBef>
              <a:spcAft>
                <a:spcPts val="0"/>
              </a:spcAft>
              <a:buClr>
                <a:srgbClr val="000000"/>
              </a:buClr>
              <a:buSzPts val="1600"/>
              <a:buNone/>
              <a:defRPr b="0" sz="1600">
                <a:solidFill>
                  <a:srgbClr val="000000"/>
                </a:solidFill>
              </a:defRPr>
            </a:lvl7pPr>
            <a:lvl8pPr lvl="7" rtl="0" algn="ctr">
              <a:spcBef>
                <a:spcPts val="0"/>
              </a:spcBef>
              <a:spcAft>
                <a:spcPts val="0"/>
              </a:spcAft>
              <a:buClr>
                <a:srgbClr val="000000"/>
              </a:buClr>
              <a:buSzPts val="1600"/>
              <a:buNone/>
              <a:defRPr b="0" sz="1600">
                <a:solidFill>
                  <a:srgbClr val="000000"/>
                </a:solidFill>
              </a:defRPr>
            </a:lvl8pPr>
            <a:lvl9pPr lvl="8" rtl="0" algn="ctr">
              <a:spcBef>
                <a:spcPts val="0"/>
              </a:spcBef>
              <a:spcAft>
                <a:spcPts val="0"/>
              </a:spcAft>
              <a:buClr>
                <a:srgbClr val="000000"/>
              </a:buClr>
              <a:buSzPts val="1600"/>
              <a:buNone/>
              <a:defRPr b="0" sz="1600">
                <a:solidFill>
                  <a:srgbClr val="000000"/>
                </a:solidFill>
              </a:defRPr>
            </a:lvl9pPr>
          </a:lstStyle>
          <a:p/>
        </p:txBody>
      </p:sp>
      <p:sp>
        <p:nvSpPr>
          <p:cNvPr id="58" name="Google Shape;58;p9"/>
          <p:cNvSpPr txBox="1"/>
          <p:nvPr>
            <p:ph idx="6" type="ctrTitle"/>
          </p:nvPr>
        </p:nvSpPr>
        <p:spPr>
          <a:xfrm>
            <a:off x="610477" y="371745"/>
            <a:ext cx="25584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800"/>
              <a:buNone/>
              <a:defRPr sz="2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59" name="Shape 59"/>
        <p:cNvGrpSpPr/>
        <p:nvPr/>
      </p:nvGrpSpPr>
      <p:grpSpPr>
        <a:xfrm>
          <a:off x="0" y="0"/>
          <a:ext cx="0" cy="0"/>
          <a:chOff x="0" y="0"/>
          <a:chExt cx="0" cy="0"/>
        </a:xfrm>
      </p:grpSpPr>
      <p:sp>
        <p:nvSpPr>
          <p:cNvPr id="60" name="Google Shape;60;p10"/>
          <p:cNvSpPr/>
          <p:nvPr/>
        </p:nvSpPr>
        <p:spPr>
          <a:xfrm>
            <a:off x="5179831" y="-673306"/>
            <a:ext cx="4430900" cy="25806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txBox="1"/>
          <p:nvPr>
            <p:ph idx="1" type="subTitle"/>
          </p:nvPr>
        </p:nvSpPr>
        <p:spPr>
          <a:xfrm>
            <a:off x="4767706" y="641536"/>
            <a:ext cx="3156000" cy="631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chemeClr val="dk1"/>
                </a:solidFill>
                <a:latin typeface="Abel"/>
                <a:ea typeface="Abel"/>
                <a:cs typeface="Abel"/>
                <a:sym typeface="Abel"/>
              </a:defRPr>
            </a:lvl1pPr>
            <a:lvl2pPr lvl="1" rtl="0" algn="r">
              <a:spcBef>
                <a:spcPts val="1600"/>
              </a:spcBef>
              <a:spcAft>
                <a:spcPts val="0"/>
              </a:spcAft>
              <a:buNone/>
              <a:defRPr>
                <a:solidFill>
                  <a:schemeClr val="dk1"/>
                </a:solidFill>
                <a:latin typeface="Abel"/>
                <a:ea typeface="Abel"/>
                <a:cs typeface="Abel"/>
                <a:sym typeface="Abel"/>
              </a:defRPr>
            </a:lvl2pPr>
            <a:lvl3pPr lvl="2" rtl="0" algn="r">
              <a:spcBef>
                <a:spcPts val="1600"/>
              </a:spcBef>
              <a:spcAft>
                <a:spcPts val="0"/>
              </a:spcAft>
              <a:buNone/>
              <a:defRPr>
                <a:solidFill>
                  <a:schemeClr val="dk1"/>
                </a:solidFill>
                <a:latin typeface="Abel"/>
                <a:ea typeface="Abel"/>
                <a:cs typeface="Abel"/>
                <a:sym typeface="Abel"/>
              </a:defRPr>
            </a:lvl3pPr>
            <a:lvl4pPr lvl="3" rtl="0" algn="r">
              <a:spcBef>
                <a:spcPts val="1600"/>
              </a:spcBef>
              <a:spcAft>
                <a:spcPts val="0"/>
              </a:spcAft>
              <a:buNone/>
              <a:defRPr>
                <a:solidFill>
                  <a:schemeClr val="dk1"/>
                </a:solidFill>
                <a:latin typeface="Abel"/>
                <a:ea typeface="Abel"/>
                <a:cs typeface="Abel"/>
                <a:sym typeface="Abel"/>
              </a:defRPr>
            </a:lvl4pPr>
            <a:lvl5pPr lvl="4" rtl="0" algn="r">
              <a:spcBef>
                <a:spcPts val="1600"/>
              </a:spcBef>
              <a:spcAft>
                <a:spcPts val="0"/>
              </a:spcAft>
              <a:buNone/>
              <a:defRPr>
                <a:solidFill>
                  <a:schemeClr val="dk1"/>
                </a:solidFill>
                <a:latin typeface="Abel"/>
                <a:ea typeface="Abel"/>
                <a:cs typeface="Abel"/>
                <a:sym typeface="Abel"/>
              </a:defRPr>
            </a:lvl5pPr>
            <a:lvl6pPr lvl="5" rtl="0" algn="r">
              <a:spcBef>
                <a:spcPts val="1600"/>
              </a:spcBef>
              <a:spcAft>
                <a:spcPts val="0"/>
              </a:spcAft>
              <a:buNone/>
              <a:defRPr>
                <a:solidFill>
                  <a:schemeClr val="dk1"/>
                </a:solidFill>
                <a:latin typeface="Abel"/>
                <a:ea typeface="Abel"/>
                <a:cs typeface="Abel"/>
                <a:sym typeface="Abel"/>
              </a:defRPr>
            </a:lvl6pPr>
            <a:lvl7pPr lvl="6" rtl="0" algn="r">
              <a:spcBef>
                <a:spcPts val="1600"/>
              </a:spcBef>
              <a:spcAft>
                <a:spcPts val="0"/>
              </a:spcAft>
              <a:buNone/>
              <a:defRPr>
                <a:solidFill>
                  <a:schemeClr val="dk1"/>
                </a:solidFill>
                <a:latin typeface="Abel"/>
                <a:ea typeface="Abel"/>
                <a:cs typeface="Abel"/>
                <a:sym typeface="Abel"/>
              </a:defRPr>
            </a:lvl7pPr>
            <a:lvl8pPr lvl="7" rtl="0" algn="r">
              <a:spcBef>
                <a:spcPts val="1600"/>
              </a:spcBef>
              <a:spcAft>
                <a:spcPts val="0"/>
              </a:spcAft>
              <a:buNone/>
              <a:defRPr>
                <a:solidFill>
                  <a:schemeClr val="dk1"/>
                </a:solidFill>
                <a:latin typeface="Abel"/>
                <a:ea typeface="Abel"/>
                <a:cs typeface="Abel"/>
                <a:sym typeface="Abel"/>
              </a:defRPr>
            </a:lvl8pPr>
            <a:lvl9pPr lvl="8" rtl="0" algn="r">
              <a:spcBef>
                <a:spcPts val="1600"/>
              </a:spcBef>
              <a:spcAft>
                <a:spcPts val="1600"/>
              </a:spcAft>
              <a:buNone/>
              <a:defRPr>
                <a:solidFill>
                  <a:schemeClr val="dk1"/>
                </a:solidFill>
                <a:latin typeface="Abel"/>
                <a:ea typeface="Abel"/>
                <a:cs typeface="Abel"/>
                <a:sym typeface="Abel"/>
              </a:defRPr>
            </a:lvl9pPr>
          </a:lstStyle>
          <a:p/>
        </p:txBody>
      </p:sp>
      <p:sp>
        <p:nvSpPr>
          <p:cNvPr id="62" name="Google Shape;62;p10"/>
          <p:cNvSpPr txBox="1"/>
          <p:nvPr>
            <p:ph idx="2" type="subTitle"/>
          </p:nvPr>
        </p:nvSpPr>
        <p:spPr>
          <a:xfrm>
            <a:off x="6102706" y="1461846"/>
            <a:ext cx="1821000" cy="213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solidFill>
                  <a:schemeClr val="dk1"/>
                </a:solidFill>
              </a:defRPr>
            </a:lvl1pPr>
            <a:lvl2pPr lvl="1" rtl="0">
              <a:spcBef>
                <a:spcPts val="1600"/>
              </a:spcBef>
              <a:spcAft>
                <a:spcPts val="0"/>
              </a:spcAft>
              <a:buNone/>
              <a:defRPr sz="1200">
                <a:solidFill>
                  <a:schemeClr val="dk1"/>
                </a:solidFill>
              </a:defRPr>
            </a:lvl2pPr>
            <a:lvl3pPr lvl="2" rtl="0">
              <a:spcBef>
                <a:spcPts val="1600"/>
              </a:spcBef>
              <a:spcAft>
                <a:spcPts val="0"/>
              </a:spcAft>
              <a:buNone/>
              <a:defRPr sz="1200">
                <a:solidFill>
                  <a:schemeClr val="dk1"/>
                </a:solidFill>
              </a:defRPr>
            </a:lvl3pPr>
            <a:lvl4pPr lvl="3" rtl="0">
              <a:spcBef>
                <a:spcPts val="1600"/>
              </a:spcBef>
              <a:spcAft>
                <a:spcPts val="0"/>
              </a:spcAft>
              <a:buNone/>
              <a:defRPr sz="1200">
                <a:solidFill>
                  <a:schemeClr val="dk1"/>
                </a:solidFill>
              </a:defRPr>
            </a:lvl4pPr>
            <a:lvl5pPr lvl="4" rtl="0">
              <a:spcBef>
                <a:spcPts val="1600"/>
              </a:spcBef>
              <a:spcAft>
                <a:spcPts val="0"/>
              </a:spcAft>
              <a:buNone/>
              <a:defRPr sz="1200">
                <a:solidFill>
                  <a:schemeClr val="dk1"/>
                </a:solidFill>
              </a:defRPr>
            </a:lvl5pPr>
            <a:lvl6pPr lvl="5" rtl="0">
              <a:spcBef>
                <a:spcPts val="1600"/>
              </a:spcBef>
              <a:spcAft>
                <a:spcPts val="0"/>
              </a:spcAft>
              <a:buNone/>
              <a:defRPr sz="1200">
                <a:solidFill>
                  <a:schemeClr val="dk1"/>
                </a:solidFill>
              </a:defRPr>
            </a:lvl6pPr>
            <a:lvl7pPr lvl="6" rtl="0">
              <a:spcBef>
                <a:spcPts val="1600"/>
              </a:spcBef>
              <a:spcAft>
                <a:spcPts val="0"/>
              </a:spcAft>
              <a:buNone/>
              <a:defRPr sz="1200">
                <a:solidFill>
                  <a:schemeClr val="dk1"/>
                </a:solidFill>
              </a:defRPr>
            </a:lvl7pPr>
            <a:lvl8pPr lvl="7" rtl="0">
              <a:spcBef>
                <a:spcPts val="1600"/>
              </a:spcBef>
              <a:spcAft>
                <a:spcPts val="0"/>
              </a:spcAft>
              <a:buNone/>
              <a:defRPr sz="1200">
                <a:solidFill>
                  <a:schemeClr val="dk1"/>
                </a:solidFill>
              </a:defRPr>
            </a:lvl8pPr>
            <a:lvl9pPr lvl="8" rtl="0">
              <a:spcBef>
                <a:spcPts val="1600"/>
              </a:spcBef>
              <a:spcAft>
                <a:spcPts val="1600"/>
              </a:spcAft>
              <a:buNone/>
              <a:defRPr sz="12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Abel"/>
              <a:buNone/>
              <a:defRPr b="1" sz="2800">
                <a:solidFill>
                  <a:schemeClr val="dk1"/>
                </a:solidFill>
                <a:latin typeface="Abel"/>
                <a:ea typeface="Abel"/>
                <a:cs typeface="Abel"/>
                <a:sym typeface="Abel"/>
              </a:defRPr>
            </a:lvl1pPr>
            <a:lvl2pPr lvl="1">
              <a:spcBef>
                <a:spcPts val="0"/>
              </a:spcBef>
              <a:spcAft>
                <a:spcPts val="0"/>
              </a:spcAft>
              <a:buClr>
                <a:schemeClr val="dk1"/>
              </a:buClr>
              <a:buSzPts val="2800"/>
              <a:buFont typeface="Abel"/>
              <a:buNone/>
              <a:defRPr b="1" sz="2800">
                <a:solidFill>
                  <a:schemeClr val="dk1"/>
                </a:solidFill>
                <a:latin typeface="Abel"/>
                <a:ea typeface="Abel"/>
                <a:cs typeface="Abel"/>
                <a:sym typeface="Abel"/>
              </a:defRPr>
            </a:lvl2pPr>
            <a:lvl3pPr lvl="2">
              <a:spcBef>
                <a:spcPts val="0"/>
              </a:spcBef>
              <a:spcAft>
                <a:spcPts val="0"/>
              </a:spcAft>
              <a:buClr>
                <a:schemeClr val="dk1"/>
              </a:buClr>
              <a:buSzPts val="2800"/>
              <a:buFont typeface="Abel"/>
              <a:buNone/>
              <a:defRPr b="1" sz="2800">
                <a:solidFill>
                  <a:schemeClr val="dk1"/>
                </a:solidFill>
                <a:latin typeface="Abel"/>
                <a:ea typeface="Abel"/>
                <a:cs typeface="Abel"/>
                <a:sym typeface="Abel"/>
              </a:defRPr>
            </a:lvl3pPr>
            <a:lvl4pPr lvl="3">
              <a:spcBef>
                <a:spcPts val="0"/>
              </a:spcBef>
              <a:spcAft>
                <a:spcPts val="0"/>
              </a:spcAft>
              <a:buClr>
                <a:schemeClr val="dk1"/>
              </a:buClr>
              <a:buSzPts val="2800"/>
              <a:buFont typeface="Abel"/>
              <a:buNone/>
              <a:defRPr b="1" sz="2800">
                <a:solidFill>
                  <a:schemeClr val="dk1"/>
                </a:solidFill>
                <a:latin typeface="Abel"/>
                <a:ea typeface="Abel"/>
                <a:cs typeface="Abel"/>
                <a:sym typeface="Abel"/>
              </a:defRPr>
            </a:lvl4pPr>
            <a:lvl5pPr lvl="4">
              <a:spcBef>
                <a:spcPts val="0"/>
              </a:spcBef>
              <a:spcAft>
                <a:spcPts val="0"/>
              </a:spcAft>
              <a:buClr>
                <a:schemeClr val="dk1"/>
              </a:buClr>
              <a:buSzPts val="2800"/>
              <a:buFont typeface="Abel"/>
              <a:buNone/>
              <a:defRPr b="1" sz="2800">
                <a:solidFill>
                  <a:schemeClr val="dk1"/>
                </a:solidFill>
                <a:latin typeface="Abel"/>
                <a:ea typeface="Abel"/>
                <a:cs typeface="Abel"/>
                <a:sym typeface="Abel"/>
              </a:defRPr>
            </a:lvl5pPr>
            <a:lvl6pPr lvl="5">
              <a:spcBef>
                <a:spcPts val="0"/>
              </a:spcBef>
              <a:spcAft>
                <a:spcPts val="0"/>
              </a:spcAft>
              <a:buClr>
                <a:schemeClr val="dk1"/>
              </a:buClr>
              <a:buSzPts val="2800"/>
              <a:buFont typeface="Abel"/>
              <a:buNone/>
              <a:defRPr b="1" sz="2800">
                <a:solidFill>
                  <a:schemeClr val="dk1"/>
                </a:solidFill>
                <a:latin typeface="Abel"/>
                <a:ea typeface="Abel"/>
                <a:cs typeface="Abel"/>
                <a:sym typeface="Abel"/>
              </a:defRPr>
            </a:lvl6pPr>
            <a:lvl7pPr lvl="6">
              <a:spcBef>
                <a:spcPts val="0"/>
              </a:spcBef>
              <a:spcAft>
                <a:spcPts val="0"/>
              </a:spcAft>
              <a:buClr>
                <a:schemeClr val="dk1"/>
              </a:buClr>
              <a:buSzPts val="2800"/>
              <a:buFont typeface="Abel"/>
              <a:buNone/>
              <a:defRPr b="1" sz="2800">
                <a:solidFill>
                  <a:schemeClr val="dk1"/>
                </a:solidFill>
                <a:latin typeface="Abel"/>
                <a:ea typeface="Abel"/>
                <a:cs typeface="Abel"/>
                <a:sym typeface="Abel"/>
              </a:defRPr>
            </a:lvl7pPr>
            <a:lvl8pPr lvl="7">
              <a:spcBef>
                <a:spcPts val="0"/>
              </a:spcBef>
              <a:spcAft>
                <a:spcPts val="0"/>
              </a:spcAft>
              <a:buClr>
                <a:schemeClr val="dk1"/>
              </a:buClr>
              <a:buSzPts val="2800"/>
              <a:buFont typeface="Abel"/>
              <a:buNone/>
              <a:defRPr b="1" sz="2800">
                <a:solidFill>
                  <a:schemeClr val="dk1"/>
                </a:solidFill>
                <a:latin typeface="Abel"/>
                <a:ea typeface="Abel"/>
                <a:cs typeface="Abel"/>
                <a:sym typeface="Abel"/>
              </a:defRPr>
            </a:lvl8pPr>
            <a:lvl9pPr lvl="8">
              <a:spcBef>
                <a:spcPts val="0"/>
              </a:spcBef>
              <a:spcAft>
                <a:spcPts val="0"/>
              </a:spcAft>
              <a:buClr>
                <a:schemeClr val="dk1"/>
              </a:buClr>
              <a:buSzPts val="2800"/>
              <a:buFont typeface="Abel"/>
              <a:buNone/>
              <a:defRPr b="1" sz="2800">
                <a:solidFill>
                  <a:schemeClr val="dk1"/>
                </a:solidFill>
                <a:latin typeface="Abel"/>
                <a:ea typeface="Abel"/>
                <a:cs typeface="Abel"/>
                <a:sym typeface="Abe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Light"/>
              <a:buChar char="●"/>
              <a:defRPr sz="1800">
                <a:solidFill>
                  <a:schemeClr val="dk1"/>
                </a:solidFill>
                <a:latin typeface="Open Sans Light"/>
                <a:ea typeface="Open Sans Light"/>
                <a:cs typeface="Open Sans Light"/>
                <a:sym typeface="Open Sans Light"/>
              </a:defRPr>
            </a:lvl1pPr>
            <a:lvl2pPr indent="-317500" lvl="1" marL="9144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2pPr>
            <a:lvl3pPr indent="-317500" lvl="2" marL="13716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3pPr>
            <a:lvl4pPr indent="-317500" lvl="3" marL="18288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4pPr>
            <a:lvl5pPr indent="-317500" lvl="4" marL="22860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5pPr>
            <a:lvl6pPr indent="-317500" lvl="5" marL="27432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6pPr>
            <a:lvl7pPr indent="-317500" lvl="6" marL="32004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7pPr>
            <a:lvl8pPr indent="-317500" lvl="7" marL="3657600">
              <a:lnSpc>
                <a:spcPct val="115000"/>
              </a:lnSpc>
              <a:spcBef>
                <a:spcPts val="1600"/>
              </a:spcBef>
              <a:spcAft>
                <a:spcPts val="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8pPr>
            <a:lvl9pPr indent="-317500" lvl="8" marL="4114800">
              <a:lnSpc>
                <a:spcPct val="115000"/>
              </a:lnSpc>
              <a:spcBef>
                <a:spcPts val="1600"/>
              </a:spcBef>
              <a:spcAft>
                <a:spcPts val="1600"/>
              </a:spcAft>
              <a:buClr>
                <a:schemeClr val="dk1"/>
              </a:buClr>
              <a:buSzPts val="1400"/>
              <a:buFont typeface="Open Sans Light"/>
              <a:buChar char="■"/>
              <a:defRPr>
                <a:solidFill>
                  <a:schemeClr val="dk1"/>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8"/>
          <p:cNvPicPr preferRelativeResize="0"/>
          <p:nvPr/>
        </p:nvPicPr>
        <p:blipFill>
          <a:blip r:embed="rId3">
            <a:alphaModFix amt="74000"/>
          </a:blip>
          <a:stretch>
            <a:fillRect/>
          </a:stretch>
        </p:blipFill>
        <p:spPr>
          <a:xfrm>
            <a:off x="0" y="0"/>
            <a:ext cx="9144000" cy="5143501"/>
          </a:xfrm>
          <a:prstGeom prst="rect">
            <a:avLst/>
          </a:prstGeom>
          <a:noFill/>
          <a:ln>
            <a:noFill/>
          </a:ln>
        </p:spPr>
      </p:pic>
      <p:sp>
        <p:nvSpPr>
          <p:cNvPr id="147" name="Google Shape;147;p28"/>
          <p:cNvSpPr/>
          <p:nvPr/>
        </p:nvSpPr>
        <p:spPr>
          <a:xfrm>
            <a:off x="0" y="470475"/>
            <a:ext cx="6408900" cy="2963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8"/>
          <p:cNvSpPr/>
          <p:nvPr/>
        </p:nvSpPr>
        <p:spPr>
          <a:xfrm rot="10800000">
            <a:off x="4891500" y="-50"/>
            <a:ext cx="4252500" cy="4711800"/>
          </a:xfrm>
          <a:prstGeom prst="snip1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28"/>
          <p:cNvPicPr preferRelativeResize="0"/>
          <p:nvPr/>
        </p:nvPicPr>
        <p:blipFill rotWithShape="1">
          <a:blip r:embed="rId4">
            <a:alphaModFix/>
          </a:blip>
          <a:srcRect b="41065" l="0" r="0" t="0"/>
          <a:stretch/>
        </p:blipFill>
        <p:spPr>
          <a:xfrm>
            <a:off x="4620775" y="35975"/>
            <a:ext cx="5649350" cy="3329475"/>
          </a:xfrm>
          <a:prstGeom prst="rect">
            <a:avLst/>
          </a:prstGeom>
          <a:noFill/>
          <a:ln>
            <a:noFill/>
          </a:ln>
        </p:spPr>
      </p:pic>
      <p:sp>
        <p:nvSpPr>
          <p:cNvPr id="150" name="Google Shape;150;p28"/>
          <p:cNvSpPr txBox="1"/>
          <p:nvPr>
            <p:ph idx="4294967295" type="ctrTitle"/>
          </p:nvPr>
        </p:nvSpPr>
        <p:spPr>
          <a:xfrm>
            <a:off x="144275" y="717825"/>
            <a:ext cx="4693200" cy="1025400"/>
          </a:xfrm>
          <a:prstGeom prst="rect">
            <a:avLst/>
          </a:prstGeom>
        </p:spPr>
        <p:txBody>
          <a:bodyPr anchorCtr="0" anchor="t" bIns="91425" lIns="91425" spcFirstLastPara="1" rIns="136650" wrap="square" tIns="91425">
            <a:noAutofit/>
          </a:bodyPr>
          <a:lstStyle/>
          <a:p>
            <a:pPr indent="0" lvl="0" marL="0" rtl="0" algn="l">
              <a:spcBef>
                <a:spcPts val="0"/>
              </a:spcBef>
              <a:spcAft>
                <a:spcPts val="0"/>
              </a:spcAft>
              <a:buNone/>
            </a:pPr>
            <a:r>
              <a:rPr lang="en" sz="3600"/>
              <a:t>Airbnb </a:t>
            </a:r>
            <a:r>
              <a:rPr lang="en" sz="3600"/>
              <a:t>Price Prediction</a:t>
            </a:r>
            <a:endParaRPr sz="3600"/>
          </a:p>
          <a:p>
            <a:pPr indent="0" lvl="0" marL="0" rtl="0" algn="l">
              <a:spcBef>
                <a:spcPts val="0"/>
              </a:spcBef>
              <a:spcAft>
                <a:spcPts val="0"/>
              </a:spcAft>
              <a:buNone/>
            </a:pPr>
            <a:r>
              <a:t/>
            </a:r>
            <a:endParaRPr sz="3200"/>
          </a:p>
        </p:txBody>
      </p:sp>
      <p:sp>
        <p:nvSpPr>
          <p:cNvPr id="151" name="Google Shape;151;p28"/>
          <p:cNvSpPr txBox="1"/>
          <p:nvPr/>
        </p:nvSpPr>
        <p:spPr>
          <a:xfrm>
            <a:off x="420800" y="1752200"/>
            <a:ext cx="4314900" cy="125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latin typeface="Abel"/>
                <a:ea typeface="Abel"/>
                <a:cs typeface="Abel"/>
                <a:sym typeface="Abel"/>
              </a:rPr>
              <a:t>Group 3:</a:t>
            </a:r>
            <a:r>
              <a:rPr lang="en" sz="2200">
                <a:latin typeface="Abel"/>
                <a:ea typeface="Abel"/>
                <a:cs typeface="Abel"/>
                <a:sym typeface="Abel"/>
              </a:rPr>
              <a:t> Kevin Cheung, Kathy Han, Changyeol Lee, Peggy Lee, Yuqing Wang</a:t>
            </a:r>
            <a:endParaRPr sz="2200">
              <a:latin typeface="Abel"/>
              <a:ea typeface="Abel"/>
              <a:cs typeface="Abel"/>
              <a:sym typeface="Abe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ph type="ctrTitle"/>
          </p:nvPr>
        </p:nvSpPr>
        <p:spPr>
          <a:xfrm>
            <a:off x="454750" y="132500"/>
            <a:ext cx="2840400" cy="6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ANALYSIS</a:t>
            </a:r>
            <a:endParaRPr sz="3000"/>
          </a:p>
        </p:txBody>
      </p:sp>
      <p:sp>
        <p:nvSpPr>
          <p:cNvPr id="245" name="Google Shape;245;p37"/>
          <p:cNvSpPr txBox="1"/>
          <p:nvPr/>
        </p:nvSpPr>
        <p:spPr>
          <a:xfrm>
            <a:off x="1912625" y="1114300"/>
            <a:ext cx="4731300" cy="3099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latin typeface="Open Sans"/>
                <a:ea typeface="Open Sans"/>
                <a:cs typeface="Open Sans"/>
                <a:sym typeface="Open Sans"/>
              </a:rPr>
              <a:t>Predicting  prices that are considered “low” and “high” using following models: </a:t>
            </a:r>
            <a:endParaRPr sz="1600">
              <a:latin typeface="Open Sans"/>
              <a:ea typeface="Open Sans"/>
              <a:cs typeface="Open Sans"/>
              <a:sym typeface="Open Sans"/>
            </a:endParaRPr>
          </a:p>
          <a:p>
            <a:pPr indent="-330200" lvl="0" marL="457200" rtl="0" algn="l">
              <a:lnSpc>
                <a:spcPct val="150000"/>
              </a:lnSpc>
              <a:spcBef>
                <a:spcPts val="0"/>
              </a:spcBef>
              <a:spcAft>
                <a:spcPts val="0"/>
              </a:spcAft>
              <a:buSzPts val="1600"/>
              <a:buFont typeface="Open Sans"/>
              <a:buChar char="●"/>
            </a:pPr>
            <a:r>
              <a:rPr lang="en" sz="1600">
                <a:latin typeface="Open Sans"/>
                <a:ea typeface="Open Sans"/>
                <a:cs typeface="Open Sans"/>
                <a:sym typeface="Open Sans"/>
              </a:rPr>
              <a:t>Logistic regression</a:t>
            </a:r>
            <a:endParaRPr sz="1600">
              <a:latin typeface="Open Sans"/>
              <a:ea typeface="Open Sans"/>
              <a:cs typeface="Open Sans"/>
              <a:sym typeface="Open Sans"/>
            </a:endParaRPr>
          </a:p>
          <a:p>
            <a:pPr indent="-330200" lvl="0" marL="457200" rtl="0" algn="l">
              <a:lnSpc>
                <a:spcPct val="150000"/>
              </a:lnSpc>
              <a:spcBef>
                <a:spcPts val="0"/>
              </a:spcBef>
              <a:spcAft>
                <a:spcPts val="0"/>
              </a:spcAft>
              <a:buSzPts val="1600"/>
              <a:buFont typeface="Open Sans"/>
              <a:buChar char="●"/>
            </a:pPr>
            <a:r>
              <a:rPr lang="en" sz="1600">
                <a:latin typeface="Open Sans"/>
                <a:ea typeface="Open Sans"/>
                <a:cs typeface="Open Sans"/>
                <a:sym typeface="Open Sans"/>
              </a:rPr>
              <a:t>Bernoulli Naive Bayes </a:t>
            </a:r>
            <a:endParaRPr sz="1600">
              <a:latin typeface="Open Sans"/>
              <a:ea typeface="Open Sans"/>
              <a:cs typeface="Open Sans"/>
              <a:sym typeface="Open Sans"/>
            </a:endParaRPr>
          </a:p>
          <a:p>
            <a:pPr indent="-330200" lvl="0" marL="457200" rtl="0" algn="l">
              <a:lnSpc>
                <a:spcPct val="150000"/>
              </a:lnSpc>
              <a:spcBef>
                <a:spcPts val="0"/>
              </a:spcBef>
              <a:spcAft>
                <a:spcPts val="0"/>
              </a:spcAft>
              <a:buSzPts val="1600"/>
              <a:buFont typeface="Open Sans"/>
              <a:buChar char="●"/>
            </a:pPr>
            <a:r>
              <a:rPr lang="en" sz="1600">
                <a:latin typeface="Open Sans"/>
                <a:ea typeface="Open Sans"/>
                <a:cs typeface="Open Sans"/>
                <a:sym typeface="Open Sans"/>
              </a:rPr>
              <a:t>Random Forest</a:t>
            </a:r>
            <a:endParaRPr sz="1600">
              <a:latin typeface="Open Sans"/>
              <a:ea typeface="Open Sans"/>
              <a:cs typeface="Open Sans"/>
              <a:sym typeface="Open Sans"/>
            </a:endParaRPr>
          </a:p>
          <a:p>
            <a:pPr indent="-330200" lvl="0" marL="457200" rtl="0" algn="l">
              <a:lnSpc>
                <a:spcPct val="150000"/>
              </a:lnSpc>
              <a:spcBef>
                <a:spcPts val="0"/>
              </a:spcBef>
              <a:spcAft>
                <a:spcPts val="0"/>
              </a:spcAft>
              <a:buSzPts val="1600"/>
              <a:buFont typeface="Open Sans"/>
              <a:buChar char="●"/>
            </a:pPr>
            <a:r>
              <a:rPr lang="en" sz="1600">
                <a:latin typeface="Open Sans"/>
                <a:ea typeface="Open Sans"/>
                <a:cs typeface="Open Sans"/>
                <a:sym typeface="Open Sans"/>
              </a:rPr>
              <a:t>KNN</a:t>
            </a:r>
            <a:endParaRPr sz="1600">
              <a:latin typeface="Open Sans"/>
              <a:ea typeface="Open Sans"/>
              <a:cs typeface="Open Sans"/>
              <a:sym typeface="Open Sans"/>
            </a:endParaRPr>
          </a:p>
          <a:p>
            <a:pPr indent="0" lvl="0" marL="0" rtl="0" algn="l">
              <a:lnSpc>
                <a:spcPct val="150000"/>
              </a:lnSpc>
              <a:spcBef>
                <a:spcPts val="0"/>
              </a:spcBef>
              <a:spcAft>
                <a:spcPts val="0"/>
              </a:spcAft>
              <a:buNone/>
            </a:pPr>
            <a:r>
              <a:rPr lang="en" sz="1600">
                <a:latin typeface="Open Sans"/>
                <a:ea typeface="Open Sans"/>
                <a:cs typeface="Open Sans"/>
                <a:sym typeface="Open Sans"/>
              </a:rPr>
              <a:t>Comparison: </a:t>
            </a:r>
            <a:endParaRPr sz="1600">
              <a:latin typeface="Open Sans"/>
              <a:ea typeface="Open Sans"/>
              <a:cs typeface="Open Sans"/>
              <a:sym typeface="Open Sans"/>
            </a:endParaRPr>
          </a:p>
          <a:p>
            <a:pPr indent="0" lvl="0" marL="0" rtl="0" algn="l">
              <a:lnSpc>
                <a:spcPct val="150000"/>
              </a:lnSpc>
              <a:spcBef>
                <a:spcPts val="0"/>
              </a:spcBef>
              <a:spcAft>
                <a:spcPts val="0"/>
              </a:spcAft>
              <a:buNone/>
            </a:pPr>
            <a:r>
              <a:rPr lang="en" sz="1600">
                <a:latin typeface="Open Sans"/>
                <a:ea typeface="Open Sans"/>
                <a:cs typeface="Open Sans"/>
                <a:sym typeface="Open Sans"/>
              </a:rPr>
              <a:t>Training size of 70% and testing size 30%</a:t>
            </a:r>
            <a:endParaRPr sz="1600">
              <a:latin typeface="Open Sans"/>
              <a:ea typeface="Open Sans"/>
              <a:cs typeface="Open Sans"/>
              <a:sym typeface="Open Sans"/>
            </a:endParaRPr>
          </a:p>
          <a:p>
            <a:pPr indent="0" lvl="0" marL="0" rtl="0" algn="l">
              <a:lnSpc>
                <a:spcPct val="150000"/>
              </a:lnSpc>
              <a:spcBef>
                <a:spcPts val="0"/>
              </a:spcBef>
              <a:spcAft>
                <a:spcPts val="0"/>
              </a:spcAft>
              <a:buNone/>
            </a:pPr>
            <a:r>
              <a:rPr lang="en" sz="1600">
                <a:latin typeface="Open Sans"/>
                <a:ea typeface="Open Sans"/>
                <a:cs typeface="Open Sans"/>
                <a:sym typeface="Open Sans"/>
              </a:rPr>
              <a:t>10-Fold Cross Validation </a:t>
            </a:r>
            <a:endParaRPr sz="1600">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Light"/>
              <a:ea typeface="Open Sans Light"/>
              <a:cs typeface="Open Sans Light"/>
              <a:sym typeface="Open Sa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txBox="1"/>
          <p:nvPr>
            <p:ph type="ctrTitle"/>
          </p:nvPr>
        </p:nvSpPr>
        <p:spPr>
          <a:xfrm>
            <a:off x="259350" y="171500"/>
            <a:ext cx="3588900" cy="54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251" name="Google Shape;251;p38"/>
          <p:cNvSpPr txBox="1"/>
          <p:nvPr>
            <p:ph idx="1" type="subTitle"/>
          </p:nvPr>
        </p:nvSpPr>
        <p:spPr>
          <a:xfrm>
            <a:off x="1305775" y="713900"/>
            <a:ext cx="1992300" cy="3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Benchmark: 0.7779</a:t>
            </a:r>
            <a:endParaRPr>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252" name="Google Shape;252;p38"/>
          <p:cNvPicPr preferRelativeResize="0"/>
          <p:nvPr/>
        </p:nvPicPr>
        <p:blipFill>
          <a:blip r:embed="rId3">
            <a:alphaModFix/>
          </a:blip>
          <a:stretch>
            <a:fillRect/>
          </a:stretch>
        </p:blipFill>
        <p:spPr>
          <a:xfrm>
            <a:off x="604200" y="1396225"/>
            <a:ext cx="3160575" cy="3083300"/>
          </a:xfrm>
          <a:prstGeom prst="rect">
            <a:avLst/>
          </a:prstGeom>
          <a:noFill/>
          <a:ln>
            <a:noFill/>
          </a:ln>
          <a:effectLst>
            <a:outerShdw blurRad="57150" rotWithShape="0" algn="bl" dir="5400000" dist="19050">
              <a:srgbClr val="000000">
                <a:alpha val="50000"/>
              </a:srgbClr>
            </a:outerShdw>
          </a:effectLst>
        </p:spPr>
      </p:pic>
      <p:sp>
        <p:nvSpPr>
          <p:cNvPr id="253" name="Google Shape;253;p38"/>
          <p:cNvSpPr txBox="1"/>
          <p:nvPr>
            <p:ph idx="1" type="subTitle"/>
          </p:nvPr>
        </p:nvSpPr>
        <p:spPr>
          <a:xfrm>
            <a:off x="4882425" y="606800"/>
            <a:ext cx="3020100" cy="5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Benchmark: 0.7782</a:t>
            </a:r>
            <a:endParaRPr>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Removed </a:t>
            </a:r>
            <a:r>
              <a:rPr lang="en">
                <a:solidFill>
                  <a:srgbClr val="000000"/>
                </a:solidFill>
                <a:latin typeface="Times New Roman"/>
                <a:ea typeface="Times New Roman"/>
                <a:cs typeface="Times New Roman"/>
                <a:sym typeface="Times New Roman"/>
              </a:rPr>
              <a:t>bathrooms and number of reviews</a:t>
            </a:r>
            <a:endParaRPr>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254" name="Google Shape;254;p38"/>
          <p:cNvPicPr preferRelativeResize="0"/>
          <p:nvPr/>
        </p:nvPicPr>
        <p:blipFill>
          <a:blip r:embed="rId4">
            <a:alphaModFix/>
          </a:blip>
          <a:stretch>
            <a:fillRect/>
          </a:stretch>
        </p:blipFill>
        <p:spPr>
          <a:xfrm>
            <a:off x="5063025" y="1282275"/>
            <a:ext cx="2757875" cy="3391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txBox="1"/>
          <p:nvPr/>
        </p:nvSpPr>
        <p:spPr>
          <a:xfrm>
            <a:off x="190024" y="515075"/>
            <a:ext cx="2784000" cy="5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pen Sans"/>
                <a:ea typeface="Open Sans"/>
                <a:cs typeface="Open Sans"/>
                <a:sym typeface="Open Sans"/>
              </a:rPr>
              <a:t>Sequential Backward Elimination: 0.8122</a:t>
            </a:r>
            <a:endParaRPr sz="13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60" name="Google Shape;260;p39"/>
          <p:cNvSpPr txBox="1"/>
          <p:nvPr/>
        </p:nvSpPr>
        <p:spPr>
          <a:xfrm>
            <a:off x="3093025" y="469325"/>
            <a:ext cx="30777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pen Sans"/>
                <a:ea typeface="Open Sans"/>
                <a:cs typeface="Open Sans"/>
                <a:sym typeface="Open Sans"/>
              </a:rPr>
              <a:t>Sequential Backward Elimination: 0.8121</a:t>
            </a:r>
            <a:endParaRPr sz="1300">
              <a:latin typeface="Open Sans"/>
              <a:ea typeface="Open Sans"/>
              <a:cs typeface="Open Sans"/>
              <a:sym typeface="Open Sans"/>
            </a:endParaRPr>
          </a:p>
          <a:p>
            <a:pPr indent="0" lvl="0" marL="0" rtl="0" algn="l">
              <a:spcBef>
                <a:spcPts val="0"/>
              </a:spcBef>
              <a:spcAft>
                <a:spcPts val="0"/>
              </a:spcAft>
              <a:buNone/>
            </a:pPr>
            <a:r>
              <a:rPr lang="en" sz="1300">
                <a:latin typeface="Open Sans"/>
                <a:ea typeface="Open Sans"/>
                <a:cs typeface="Open Sans"/>
                <a:sym typeface="Open Sans"/>
              </a:rPr>
              <a:t> Removed host_identity_verified</a:t>
            </a:r>
            <a:endParaRPr sz="1300">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 </a:t>
            </a:r>
            <a:endParaRPr>
              <a:latin typeface="Open Sans"/>
              <a:ea typeface="Open Sans"/>
              <a:cs typeface="Open Sans"/>
              <a:sym typeface="Open Sans"/>
            </a:endParaRPr>
          </a:p>
        </p:txBody>
      </p:sp>
      <p:sp>
        <p:nvSpPr>
          <p:cNvPr id="261" name="Google Shape;261;p39"/>
          <p:cNvSpPr txBox="1"/>
          <p:nvPr/>
        </p:nvSpPr>
        <p:spPr>
          <a:xfrm>
            <a:off x="6170737" y="515075"/>
            <a:ext cx="2784000" cy="5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pen Sans"/>
                <a:ea typeface="Open Sans"/>
                <a:cs typeface="Open Sans"/>
                <a:sym typeface="Open Sans"/>
              </a:rPr>
              <a:t>Pearson Correlation: </a:t>
            </a:r>
            <a:r>
              <a:rPr lang="en" sz="1300">
                <a:latin typeface="Open Sans"/>
                <a:ea typeface="Open Sans"/>
                <a:cs typeface="Open Sans"/>
                <a:sym typeface="Open Sans"/>
              </a:rPr>
              <a:t>0.8064</a:t>
            </a:r>
            <a:endParaRPr sz="13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262" name="Google Shape;262;p39"/>
          <p:cNvPicPr preferRelativeResize="0"/>
          <p:nvPr/>
        </p:nvPicPr>
        <p:blipFill>
          <a:blip r:embed="rId3">
            <a:alphaModFix/>
          </a:blip>
          <a:stretch>
            <a:fillRect/>
          </a:stretch>
        </p:blipFill>
        <p:spPr>
          <a:xfrm>
            <a:off x="152400" y="1255625"/>
            <a:ext cx="2918775" cy="2814533"/>
          </a:xfrm>
          <a:prstGeom prst="rect">
            <a:avLst/>
          </a:prstGeom>
          <a:noFill/>
          <a:ln>
            <a:noFill/>
          </a:ln>
        </p:spPr>
      </p:pic>
      <p:pic>
        <p:nvPicPr>
          <p:cNvPr id="263" name="Google Shape;263;p39"/>
          <p:cNvPicPr preferRelativeResize="0"/>
          <p:nvPr/>
        </p:nvPicPr>
        <p:blipFill>
          <a:blip r:embed="rId4">
            <a:alphaModFix/>
          </a:blip>
          <a:stretch>
            <a:fillRect/>
          </a:stretch>
        </p:blipFill>
        <p:spPr>
          <a:xfrm>
            <a:off x="3223575" y="1255625"/>
            <a:ext cx="2871975" cy="2732305"/>
          </a:xfrm>
          <a:prstGeom prst="rect">
            <a:avLst/>
          </a:prstGeom>
          <a:noFill/>
          <a:ln>
            <a:noFill/>
          </a:ln>
        </p:spPr>
      </p:pic>
      <p:pic>
        <p:nvPicPr>
          <p:cNvPr id="264" name="Google Shape;264;p39"/>
          <p:cNvPicPr preferRelativeResize="0"/>
          <p:nvPr/>
        </p:nvPicPr>
        <p:blipFill>
          <a:blip r:embed="rId5">
            <a:alphaModFix/>
          </a:blip>
          <a:stretch>
            <a:fillRect/>
          </a:stretch>
        </p:blipFill>
        <p:spPr>
          <a:xfrm>
            <a:off x="6247950" y="1255625"/>
            <a:ext cx="2743649" cy="264115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334525" y="79250"/>
            <a:ext cx="4078200" cy="79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Logistic Regression</a:t>
            </a:r>
            <a:endParaRPr sz="2800"/>
          </a:p>
        </p:txBody>
      </p:sp>
      <p:cxnSp>
        <p:nvCxnSpPr>
          <p:cNvPr id="270" name="Google Shape;270;p40"/>
          <p:cNvCxnSpPr/>
          <p:nvPr/>
        </p:nvCxnSpPr>
        <p:spPr>
          <a:xfrm rot="10800000">
            <a:off x="322225" y="-850"/>
            <a:ext cx="12300" cy="954900"/>
          </a:xfrm>
          <a:prstGeom prst="straightConnector1">
            <a:avLst/>
          </a:prstGeom>
          <a:noFill/>
          <a:ln cap="flat" cmpd="sng" w="19050">
            <a:solidFill>
              <a:schemeClr val="accent1"/>
            </a:solidFill>
            <a:prstDash val="solid"/>
            <a:round/>
            <a:headEnd len="med" w="med" type="none"/>
            <a:tailEnd len="med" w="med" type="none"/>
          </a:ln>
        </p:spPr>
      </p:cxnSp>
      <p:graphicFrame>
        <p:nvGraphicFramePr>
          <p:cNvPr id="271" name="Google Shape;271;p40"/>
          <p:cNvGraphicFramePr/>
          <p:nvPr/>
        </p:nvGraphicFramePr>
        <p:xfrm>
          <a:off x="334525" y="1084600"/>
          <a:ext cx="3000000" cy="3000000"/>
        </p:xfrm>
        <a:graphic>
          <a:graphicData uri="http://schemas.openxmlformats.org/drawingml/2006/table">
            <a:tbl>
              <a:tblPr>
                <a:noFill/>
                <a:tableStyleId>{8F9AE756-2C03-4B2B-B69C-38FCCE89426C}</a:tableStyleId>
              </a:tblPr>
              <a:tblGrid>
                <a:gridCol w="1705425"/>
                <a:gridCol w="751350"/>
                <a:gridCol w="590250"/>
                <a:gridCol w="689450"/>
                <a:gridCol w="503525"/>
              </a:tblGrid>
              <a:tr h="265950">
                <a:tc>
                  <a:txBody>
                    <a:bodyPr/>
                    <a:lstStyle/>
                    <a:p>
                      <a:pPr indent="0" lvl="0" marL="0" rtl="0" algn="l">
                        <a:spcBef>
                          <a:spcPts val="0"/>
                        </a:spcBef>
                        <a:spcAft>
                          <a:spcPts val="0"/>
                        </a:spcAft>
                        <a:buNone/>
                      </a:pPr>
                      <a:r>
                        <a:rPr b="1" lang="en" sz="1300">
                          <a:latin typeface="Times New Roman"/>
                          <a:ea typeface="Times New Roman"/>
                          <a:cs typeface="Times New Roman"/>
                          <a:sym typeface="Times New Roman"/>
                        </a:rPr>
                        <a:t>0(Low price)</a:t>
                      </a:r>
                      <a:endParaRPr b="1"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Precision</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Recall</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f1-score</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AUC</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57847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Logistic Regression (Raw data) </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0.76</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0.89</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0.82</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0.77</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737550">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Logistic Regression (Raw data without bathrooms and number of reviews)</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0.76</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0.88</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0.82</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0.77</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548900">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Logistic Regression (Backward Elimination)</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0.83</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0.83</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0.83</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0.81</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70797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Logistic Regression (Backward Elimination without host_identity_verified)</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0.83</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0.83</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0.83</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0.81</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51172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Logistic Regression (Pearson Correlation)</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0.85</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0.79</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0.82</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0.80</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bl>
          </a:graphicData>
        </a:graphic>
      </p:graphicFrame>
      <p:graphicFrame>
        <p:nvGraphicFramePr>
          <p:cNvPr id="272" name="Google Shape;272;p40"/>
          <p:cNvGraphicFramePr/>
          <p:nvPr/>
        </p:nvGraphicFramePr>
        <p:xfrm>
          <a:off x="4690950" y="1084600"/>
          <a:ext cx="3000000" cy="3000000"/>
        </p:xfrm>
        <a:graphic>
          <a:graphicData uri="http://schemas.openxmlformats.org/drawingml/2006/table">
            <a:tbl>
              <a:tblPr>
                <a:noFill/>
                <a:tableStyleId>{8F9AE756-2C03-4B2B-B69C-38FCCE89426C}</a:tableStyleId>
              </a:tblPr>
              <a:tblGrid>
                <a:gridCol w="1721450"/>
                <a:gridCol w="804650"/>
                <a:gridCol w="594050"/>
                <a:gridCol w="742650"/>
                <a:gridCol w="494850"/>
              </a:tblGrid>
              <a:tr h="327025">
                <a:tc>
                  <a:txBody>
                    <a:bodyPr/>
                    <a:lstStyle/>
                    <a:p>
                      <a:pPr indent="0" lvl="0" marL="0" rtl="0" algn="l">
                        <a:spcBef>
                          <a:spcPts val="0"/>
                        </a:spcBef>
                        <a:spcAft>
                          <a:spcPts val="0"/>
                        </a:spcAft>
                        <a:buNone/>
                      </a:pPr>
                      <a:r>
                        <a:rPr b="1" lang="en" sz="1300">
                          <a:latin typeface="Times New Roman"/>
                          <a:ea typeface="Times New Roman"/>
                          <a:cs typeface="Times New Roman"/>
                          <a:sym typeface="Times New Roman"/>
                        </a:rPr>
                        <a:t>1(High price)</a:t>
                      </a:r>
                      <a:endParaRPr b="1"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Precision</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Recall</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f1-score</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AUC</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578475">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Logistic Regression (Raw data)</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0.82</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0.64</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0.72</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0.77</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Logistic Regression (Raw data without bathrooms and number of reviews)</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0.82</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0.65</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0.72</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0.77</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548900">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Logistic Regression (Backward Elimination)</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0.79</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0.79</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0.79</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0.81</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Logistic Regression (Backward Elimination without host_identity_verified)</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0.79</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0.80</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0.79</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0.81</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Logistic Regression (Pearson Correlation)</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0.76</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0.82</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0.79</a:t>
                      </a:r>
                      <a:endParaRPr sz="13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0.80</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1"/>
          <p:cNvSpPr txBox="1"/>
          <p:nvPr>
            <p:ph type="ctrTitle"/>
          </p:nvPr>
        </p:nvSpPr>
        <p:spPr>
          <a:xfrm>
            <a:off x="400425" y="140850"/>
            <a:ext cx="1992300" cy="72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Naive Bayes</a:t>
            </a:r>
            <a:endParaRPr/>
          </a:p>
        </p:txBody>
      </p:sp>
      <p:sp>
        <p:nvSpPr>
          <p:cNvPr id="278" name="Google Shape;278;p41"/>
          <p:cNvSpPr txBox="1"/>
          <p:nvPr>
            <p:ph idx="1" type="subTitle"/>
          </p:nvPr>
        </p:nvSpPr>
        <p:spPr>
          <a:xfrm>
            <a:off x="705225" y="835400"/>
            <a:ext cx="1992300" cy="3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Benchmark: 0.7541</a:t>
            </a:r>
            <a:endParaRPr>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279" name="Google Shape;279;p41"/>
          <p:cNvSpPr txBox="1"/>
          <p:nvPr>
            <p:ph idx="1" type="subTitle"/>
          </p:nvPr>
        </p:nvSpPr>
        <p:spPr>
          <a:xfrm>
            <a:off x="3296025" y="835400"/>
            <a:ext cx="2217000" cy="3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Backwards elimination: 0.7871</a:t>
            </a:r>
            <a:endParaRPr>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280" name="Google Shape;280;p41"/>
          <p:cNvSpPr txBox="1"/>
          <p:nvPr>
            <p:ph idx="1" type="subTitle"/>
          </p:nvPr>
        </p:nvSpPr>
        <p:spPr>
          <a:xfrm>
            <a:off x="6267825" y="835400"/>
            <a:ext cx="1992300" cy="3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Pearson Correlation: 0.7862</a:t>
            </a:r>
            <a:endParaRPr>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281" name="Google Shape;281;p41"/>
          <p:cNvPicPr preferRelativeResize="0"/>
          <p:nvPr/>
        </p:nvPicPr>
        <p:blipFill>
          <a:blip r:embed="rId3">
            <a:alphaModFix/>
          </a:blip>
          <a:stretch>
            <a:fillRect/>
          </a:stretch>
        </p:blipFill>
        <p:spPr>
          <a:xfrm>
            <a:off x="134525" y="1306000"/>
            <a:ext cx="2851700" cy="3507925"/>
          </a:xfrm>
          <a:prstGeom prst="rect">
            <a:avLst/>
          </a:prstGeom>
          <a:noFill/>
          <a:ln>
            <a:noFill/>
          </a:ln>
        </p:spPr>
      </p:pic>
      <p:pic>
        <p:nvPicPr>
          <p:cNvPr id="282" name="Google Shape;282;p41"/>
          <p:cNvPicPr preferRelativeResize="0"/>
          <p:nvPr/>
        </p:nvPicPr>
        <p:blipFill>
          <a:blip r:embed="rId4">
            <a:alphaModFix/>
          </a:blip>
          <a:stretch>
            <a:fillRect/>
          </a:stretch>
        </p:blipFill>
        <p:spPr>
          <a:xfrm>
            <a:off x="3076275" y="1316000"/>
            <a:ext cx="2766350" cy="3507925"/>
          </a:xfrm>
          <a:prstGeom prst="rect">
            <a:avLst/>
          </a:prstGeom>
          <a:noFill/>
          <a:ln>
            <a:noFill/>
          </a:ln>
        </p:spPr>
      </p:pic>
      <p:pic>
        <p:nvPicPr>
          <p:cNvPr id="283" name="Google Shape;283;p41"/>
          <p:cNvPicPr preferRelativeResize="0"/>
          <p:nvPr/>
        </p:nvPicPr>
        <p:blipFill>
          <a:blip r:embed="rId5">
            <a:alphaModFix/>
          </a:blip>
          <a:stretch>
            <a:fillRect/>
          </a:stretch>
        </p:blipFill>
        <p:spPr>
          <a:xfrm>
            <a:off x="5932675" y="1316000"/>
            <a:ext cx="2862700" cy="3507925"/>
          </a:xfrm>
          <a:prstGeom prst="rect">
            <a:avLst/>
          </a:prstGeom>
          <a:noFill/>
          <a:ln>
            <a:noFill/>
          </a:ln>
        </p:spPr>
      </p:pic>
      <p:cxnSp>
        <p:nvCxnSpPr>
          <p:cNvPr id="284" name="Google Shape;284;p41"/>
          <p:cNvCxnSpPr/>
          <p:nvPr/>
        </p:nvCxnSpPr>
        <p:spPr>
          <a:xfrm rot="10800000">
            <a:off x="322225" y="-850"/>
            <a:ext cx="12300" cy="9549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345825" y="240150"/>
            <a:ext cx="2206500" cy="79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Naive Bayes</a:t>
            </a:r>
            <a:endParaRPr sz="2800"/>
          </a:p>
        </p:txBody>
      </p:sp>
      <p:graphicFrame>
        <p:nvGraphicFramePr>
          <p:cNvPr id="290" name="Google Shape;290;p42"/>
          <p:cNvGraphicFramePr/>
          <p:nvPr/>
        </p:nvGraphicFramePr>
        <p:xfrm>
          <a:off x="345825" y="1624400"/>
          <a:ext cx="3000000" cy="3000000"/>
        </p:xfrm>
        <a:graphic>
          <a:graphicData uri="http://schemas.openxmlformats.org/drawingml/2006/table">
            <a:tbl>
              <a:tblPr>
                <a:noFill/>
                <a:tableStyleId>{8F9AE756-2C03-4B2B-B69C-38FCCE89426C}</a:tableStyleId>
              </a:tblPr>
              <a:tblGrid>
                <a:gridCol w="1332325"/>
                <a:gridCol w="805025"/>
                <a:gridCol w="652175"/>
                <a:gridCol w="805025"/>
                <a:gridCol w="527100"/>
              </a:tblGrid>
              <a:tr h="416550">
                <a:tc>
                  <a:txBody>
                    <a:bodyPr/>
                    <a:lstStyle/>
                    <a:p>
                      <a:pPr indent="0" lvl="0" marL="0" rtl="0" algn="l">
                        <a:spcBef>
                          <a:spcPts val="0"/>
                        </a:spcBef>
                        <a:spcAft>
                          <a:spcPts val="0"/>
                        </a:spcAft>
                        <a:buNone/>
                      </a:pPr>
                      <a:r>
                        <a:rPr b="1" lang="en" sz="1300">
                          <a:latin typeface="Abel"/>
                          <a:ea typeface="Abel"/>
                          <a:cs typeface="Abel"/>
                          <a:sym typeface="Abel"/>
                        </a:rPr>
                        <a:t>0(Low price)</a:t>
                      </a:r>
                      <a:endParaRPr b="1"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Precision</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Recall</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f1-score</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AUC</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671350">
                <a:tc>
                  <a:txBody>
                    <a:bodyPr/>
                    <a:lstStyle/>
                    <a:p>
                      <a:pPr indent="0" lvl="0" marL="0" rtl="0" algn="l">
                        <a:spcBef>
                          <a:spcPts val="0"/>
                        </a:spcBef>
                        <a:spcAft>
                          <a:spcPts val="0"/>
                        </a:spcAft>
                        <a:buNone/>
                      </a:pPr>
                      <a:r>
                        <a:rPr lang="en" sz="1300">
                          <a:latin typeface="Abel"/>
                          <a:ea typeface="Abel"/>
                          <a:cs typeface="Abel"/>
                          <a:sym typeface="Abel"/>
                        </a:rPr>
                        <a:t>Naive Bayes (Raw data)</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0.74</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0.85</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0.79</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0.74</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926100">
                <a:tc>
                  <a:txBody>
                    <a:bodyPr/>
                    <a:lstStyle/>
                    <a:p>
                      <a:pPr indent="0" lvl="0" marL="0" rtl="0" algn="l">
                        <a:spcBef>
                          <a:spcPts val="0"/>
                        </a:spcBef>
                        <a:spcAft>
                          <a:spcPts val="0"/>
                        </a:spcAft>
                        <a:buNone/>
                      </a:pPr>
                      <a:r>
                        <a:rPr lang="en" sz="1300">
                          <a:latin typeface="Abel"/>
                          <a:ea typeface="Abel"/>
                          <a:cs typeface="Abel"/>
                          <a:sym typeface="Abel"/>
                        </a:rPr>
                        <a:t>Naive Bayes (Backward Elimination)</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0.76</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0.89</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0.82</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0.78</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814600">
                <a:tc>
                  <a:txBody>
                    <a:bodyPr/>
                    <a:lstStyle/>
                    <a:p>
                      <a:pPr indent="0" lvl="0" marL="0" rtl="0" algn="l">
                        <a:spcBef>
                          <a:spcPts val="0"/>
                        </a:spcBef>
                        <a:spcAft>
                          <a:spcPts val="0"/>
                        </a:spcAft>
                        <a:buNone/>
                      </a:pPr>
                      <a:r>
                        <a:rPr lang="en" sz="1300">
                          <a:latin typeface="Abel"/>
                          <a:ea typeface="Abel"/>
                          <a:cs typeface="Abel"/>
                          <a:sym typeface="Abel"/>
                        </a:rPr>
                        <a:t>Naive Bayes (Pearson Correlation)</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0.76</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0.89</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0.82</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0.77</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bl>
          </a:graphicData>
        </a:graphic>
      </p:graphicFrame>
      <p:graphicFrame>
        <p:nvGraphicFramePr>
          <p:cNvPr id="291" name="Google Shape;291;p42"/>
          <p:cNvGraphicFramePr/>
          <p:nvPr/>
        </p:nvGraphicFramePr>
        <p:xfrm>
          <a:off x="4633400" y="1624400"/>
          <a:ext cx="3000000" cy="3000000"/>
        </p:xfrm>
        <a:graphic>
          <a:graphicData uri="http://schemas.openxmlformats.org/drawingml/2006/table">
            <a:tbl>
              <a:tblPr>
                <a:noFill/>
                <a:tableStyleId>{8F9AE756-2C03-4B2B-B69C-38FCCE89426C}</a:tableStyleId>
              </a:tblPr>
              <a:tblGrid>
                <a:gridCol w="1401075"/>
                <a:gridCol w="846150"/>
                <a:gridCol w="685475"/>
                <a:gridCol w="860750"/>
                <a:gridCol w="539425"/>
              </a:tblGrid>
              <a:tr h="416550">
                <a:tc>
                  <a:txBody>
                    <a:bodyPr/>
                    <a:lstStyle/>
                    <a:p>
                      <a:pPr indent="0" lvl="0" marL="0" rtl="0" algn="l">
                        <a:spcBef>
                          <a:spcPts val="0"/>
                        </a:spcBef>
                        <a:spcAft>
                          <a:spcPts val="0"/>
                        </a:spcAft>
                        <a:buNone/>
                      </a:pPr>
                      <a:r>
                        <a:rPr b="1" lang="en" sz="1300">
                          <a:latin typeface="Abel"/>
                          <a:ea typeface="Abel"/>
                          <a:cs typeface="Abel"/>
                          <a:sym typeface="Abel"/>
                        </a:rPr>
                        <a:t>1(High price)</a:t>
                      </a:r>
                      <a:endParaRPr b="1"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Precision</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Recall</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f1-score</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AUC</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671350">
                <a:tc>
                  <a:txBody>
                    <a:bodyPr/>
                    <a:lstStyle/>
                    <a:p>
                      <a:pPr indent="0" lvl="0" marL="0" rtl="0" algn="l">
                        <a:spcBef>
                          <a:spcPts val="0"/>
                        </a:spcBef>
                        <a:spcAft>
                          <a:spcPts val="0"/>
                        </a:spcAft>
                        <a:buNone/>
                      </a:pPr>
                      <a:r>
                        <a:rPr lang="en" sz="1300">
                          <a:latin typeface="Abel"/>
                          <a:ea typeface="Abel"/>
                          <a:cs typeface="Abel"/>
                          <a:sym typeface="Abel"/>
                        </a:rPr>
                        <a:t>Naive Bayes (Raw data)</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0.78</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0.63</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0.70</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0.74</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926100">
                <a:tc>
                  <a:txBody>
                    <a:bodyPr/>
                    <a:lstStyle/>
                    <a:p>
                      <a:pPr indent="0" lvl="0" marL="0" rtl="0" algn="l">
                        <a:spcBef>
                          <a:spcPts val="0"/>
                        </a:spcBef>
                        <a:spcAft>
                          <a:spcPts val="0"/>
                        </a:spcAft>
                        <a:buNone/>
                      </a:pPr>
                      <a:r>
                        <a:rPr lang="en" sz="1300">
                          <a:latin typeface="Abel"/>
                          <a:ea typeface="Abel"/>
                          <a:cs typeface="Abel"/>
                          <a:sym typeface="Abel"/>
                        </a:rPr>
                        <a:t>Naive Bayes (Backward Elimination)</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0.83</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0.66</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0.74</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0.78</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814600">
                <a:tc>
                  <a:txBody>
                    <a:bodyPr/>
                    <a:lstStyle/>
                    <a:p>
                      <a:pPr indent="0" lvl="0" marL="0" rtl="0" algn="l">
                        <a:spcBef>
                          <a:spcPts val="0"/>
                        </a:spcBef>
                        <a:spcAft>
                          <a:spcPts val="0"/>
                        </a:spcAft>
                        <a:buNone/>
                      </a:pPr>
                      <a:r>
                        <a:rPr lang="en" sz="1300">
                          <a:latin typeface="Abel"/>
                          <a:ea typeface="Abel"/>
                          <a:cs typeface="Abel"/>
                          <a:sym typeface="Abel"/>
                        </a:rPr>
                        <a:t>Naive Bayes (Pearson Correlation)</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0.83</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0.66</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0.74</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0.77</a:t>
                      </a:r>
                      <a:endParaRPr sz="1200">
                        <a:latin typeface="Times New Roman"/>
                        <a:ea typeface="Times New Roman"/>
                        <a:cs typeface="Times New Roman"/>
                        <a:sym typeface="Times New Roman"/>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ph type="ctrTitle"/>
          </p:nvPr>
        </p:nvSpPr>
        <p:spPr>
          <a:xfrm>
            <a:off x="400428" y="5149"/>
            <a:ext cx="38673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Random Forest</a:t>
            </a:r>
            <a:endParaRPr/>
          </a:p>
        </p:txBody>
      </p:sp>
      <p:sp>
        <p:nvSpPr>
          <p:cNvPr id="297" name="Google Shape;297;p43"/>
          <p:cNvSpPr txBox="1"/>
          <p:nvPr>
            <p:ph idx="1" type="subTitle"/>
          </p:nvPr>
        </p:nvSpPr>
        <p:spPr>
          <a:xfrm>
            <a:off x="857625" y="3959600"/>
            <a:ext cx="1992300" cy="3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000000"/>
                </a:solidFill>
                <a:latin typeface="Times New Roman"/>
                <a:ea typeface="Times New Roman"/>
                <a:cs typeface="Times New Roman"/>
                <a:sym typeface="Times New Roman"/>
              </a:rPr>
              <a:t>AUC=0.77</a:t>
            </a:r>
            <a:endParaRPr b="1" sz="19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000000"/>
              </a:solidFill>
              <a:latin typeface="Times New Roman"/>
              <a:ea typeface="Times New Roman"/>
              <a:cs typeface="Times New Roman"/>
              <a:sym typeface="Times New Roman"/>
            </a:endParaRPr>
          </a:p>
        </p:txBody>
      </p:sp>
      <p:sp>
        <p:nvSpPr>
          <p:cNvPr id="298" name="Google Shape;298;p43"/>
          <p:cNvSpPr txBox="1"/>
          <p:nvPr>
            <p:ph idx="1" type="subTitle"/>
          </p:nvPr>
        </p:nvSpPr>
        <p:spPr>
          <a:xfrm>
            <a:off x="3905625" y="3959600"/>
            <a:ext cx="2217000" cy="3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000000"/>
                </a:solidFill>
                <a:latin typeface="Times New Roman"/>
                <a:ea typeface="Times New Roman"/>
                <a:cs typeface="Times New Roman"/>
                <a:sym typeface="Times New Roman"/>
              </a:rPr>
              <a:t>AUC=0.81</a:t>
            </a:r>
            <a:endParaRPr b="1" sz="1900">
              <a:solidFill>
                <a:srgbClr val="000000"/>
              </a:solidFill>
              <a:latin typeface="Times New Roman"/>
              <a:ea typeface="Times New Roman"/>
              <a:cs typeface="Times New Roman"/>
              <a:sym typeface="Times New Roman"/>
            </a:endParaRPr>
          </a:p>
        </p:txBody>
      </p:sp>
      <p:sp>
        <p:nvSpPr>
          <p:cNvPr id="299" name="Google Shape;299;p43"/>
          <p:cNvSpPr txBox="1"/>
          <p:nvPr>
            <p:ph idx="1" type="subTitle"/>
          </p:nvPr>
        </p:nvSpPr>
        <p:spPr>
          <a:xfrm>
            <a:off x="6801225" y="3959600"/>
            <a:ext cx="1992300" cy="3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000000"/>
                </a:solidFill>
                <a:latin typeface="Times New Roman"/>
                <a:ea typeface="Times New Roman"/>
                <a:cs typeface="Times New Roman"/>
                <a:sym typeface="Times New Roman"/>
              </a:rPr>
              <a:t>AUC=0.80</a:t>
            </a:r>
            <a:endParaRPr>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300" name="Google Shape;300;p43"/>
          <p:cNvPicPr preferRelativeResize="0"/>
          <p:nvPr/>
        </p:nvPicPr>
        <p:blipFill rotWithShape="1">
          <a:blip r:embed="rId3">
            <a:alphaModFix/>
          </a:blip>
          <a:srcRect b="0" l="0" r="0" t="43544"/>
          <a:stretch/>
        </p:blipFill>
        <p:spPr>
          <a:xfrm>
            <a:off x="0" y="1491475"/>
            <a:ext cx="3211300" cy="2294650"/>
          </a:xfrm>
          <a:prstGeom prst="rect">
            <a:avLst/>
          </a:prstGeom>
          <a:noFill/>
          <a:ln>
            <a:noFill/>
          </a:ln>
        </p:spPr>
      </p:pic>
      <p:pic>
        <p:nvPicPr>
          <p:cNvPr id="301" name="Google Shape;301;p43"/>
          <p:cNvPicPr preferRelativeResize="0"/>
          <p:nvPr/>
        </p:nvPicPr>
        <p:blipFill rotWithShape="1">
          <a:blip r:embed="rId4">
            <a:alphaModFix/>
          </a:blip>
          <a:srcRect b="0" l="0" r="0" t="43943"/>
          <a:stretch/>
        </p:blipFill>
        <p:spPr>
          <a:xfrm>
            <a:off x="2991325" y="1491475"/>
            <a:ext cx="3298175" cy="2294655"/>
          </a:xfrm>
          <a:prstGeom prst="rect">
            <a:avLst/>
          </a:prstGeom>
          <a:noFill/>
          <a:ln>
            <a:noFill/>
          </a:ln>
        </p:spPr>
      </p:pic>
      <p:pic>
        <p:nvPicPr>
          <p:cNvPr id="302" name="Google Shape;302;p43"/>
          <p:cNvPicPr preferRelativeResize="0"/>
          <p:nvPr/>
        </p:nvPicPr>
        <p:blipFill rotWithShape="1">
          <a:blip r:embed="rId5">
            <a:alphaModFix/>
          </a:blip>
          <a:srcRect b="0" l="0" r="0" t="43149"/>
          <a:stretch/>
        </p:blipFill>
        <p:spPr>
          <a:xfrm>
            <a:off x="5973675" y="1491475"/>
            <a:ext cx="3407046" cy="2294650"/>
          </a:xfrm>
          <a:prstGeom prst="rect">
            <a:avLst/>
          </a:prstGeom>
          <a:noFill/>
          <a:ln>
            <a:noFill/>
          </a:ln>
        </p:spPr>
      </p:pic>
      <p:sp>
        <p:nvSpPr>
          <p:cNvPr id="303" name="Google Shape;303;p43"/>
          <p:cNvSpPr txBox="1"/>
          <p:nvPr>
            <p:ph idx="1" type="subTitle"/>
          </p:nvPr>
        </p:nvSpPr>
        <p:spPr>
          <a:xfrm>
            <a:off x="3657500" y="935525"/>
            <a:ext cx="2682300" cy="3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700">
              <a:solidFill>
                <a:srgbClr val="000000"/>
              </a:solidFill>
              <a:latin typeface="Times New Roman"/>
              <a:ea typeface="Times New Roman"/>
              <a:cs typeface="Times New Roman"/>
              <a:sym typeface="Times New Roman"/>
            </a:endParaRPr>
          </a:p>
        </p:txBody>
      </p:sp>
      <p:sp>
        <p:nvSpPr>
          <p:cNvPr id="304" name="Google Shape;304;p43"/>
          <p:cNvSpPr txBox="1"/>
          <p:nvPr>
            <p:ph idx="1" type="subTitle"/>
          </p:nvPr>
        </p:nvSpPr>
        <p:spPr>
          <a:xfrm>
            <a:off x="857625" y="862550"/>
            <a:ext cx="1992300" cy="3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000000"/>
                </a:solidFill>
                <a:latin typeface="Times New Roman"/>
                <a:ea typeface="Times New Roman"/>
                <a:cs typeface="Times New Roman"/>
                <a:sym typeface="Times New Roman"/>
              </a:rPr>
              <a:t>Benchmark</a:t>
            </a:r>
            <a:endParaRPr>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305" name="Google Shape;305;p43"/>
          <p:cNvSpPr txBox="1"/>
          <p:nvPr>
            <p:ph idx="1" type="subTitle"/>
          </p:nvPr>
        </p:nvSpPr>
        <p:spPr>
          <a:xfrm>
            <a:off x="3962300" y="715775"/>
            <a:ext cx="22170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000000"/>
                </a:solidFill>
                <a:latin typeface="Times New Roman"/>
                <a:ea typeface="Times New Roman"/>
                <a:cs typeface="Times New Roman"/>
                <a:sym typeface="Times New Roman"/>
              </a:rPr>
              <a:t>Backwards Elimination</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306" name="Google Shape;306;p43"/>
          <p:cNvSpPr txBox="1"/>
          <p:nvPr>
            <p:ph idx="1" type="subTitle"/>
          </p:nvPr>
        </p:nvSpPr>
        <p:spPr>
          <a:xfrm>
            <a:off x="6823513" y="702275"/>
            <a:ext cx="1992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000000"/>
                </a:solidFill>
                <a:latin typeface="Times New Roman"/>
                <a:ea typeface="Times New Roman"/>
                <a:cs typeface="Times New Roman"/>
                <a:sym typeface="Times New Roman"/>
              </a:rPr>
              <a:t>Pearson Correlation</a:t>
            </a:r>
            <a:endParaRPr>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4"/>
          <p:cNvSpPr txBox="1"/>
          <p:nvPr>
            <p:ph type="title"/>
          </p:nvPr>
        </p:nvSpPr>
        <p:spPr>
          <a:xfrm>
            <a:off x="345825" y="240150"/>
            <a:ext cx="4078200" cy="79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Random Forest</a:t>
            </a:r>
            <a:endParaRPr sz="2800"/>
          </a:p>
        </p:txBody>
      </p:sp>
      <p:cxnSp>
        <p:nvCxnSpPr>
          <p:cNvPr id="312" name="Google Shape;312;p44"/>
          <p:cNvCxnSpPr/>
          <p:nvPr/>
        </p:nvCxnSpPr>
        <p:spPr>
          <a:xfrm rot="10800000">
            <a:off x="322225" y="-850"/>
            <a:ext cx="12300" cy="954900"/>
          </a:xfrm>
          <a:prstGeom prst="straightConnector1">
            <a:avLst/>
          </a:prstGeom>
          <a:noFill/>
          <a:ln cap="flat" cmpd="sng" w="19050">
            <a:solidFill>
              <a:schemeClr val="accent1"/>
            </a:solidFill>
            <a:prstDash val="solid"/>
            <a:round/>
            <a:headEnd len="med" w="med" type="none"/>
            <a:tailEnd len="med" w="med" type="none"/>
          </a:ln>
        </p:spPr>
      </p:cxnSp>
      <p:sp>
        <p:nvSpPr>
          <p:cNvPr id="313" name="Google Shape;313;p44"/>
          <p:cNvSpPr txBox="1"/>
          <p:nvPr/>
        </p:nvSpPr>
        <p:spPr>
          <a:xfrm>
            <a:off x="458425" y="954050"/>
            <a:ext cx="5922600" cy="6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Light"/>
                <a:ea typeface="Open Sans Light"/>
                <a:cs typeface="Open Sans Light"/>
                <a:sym typeface="Open Sans Light"/>
              </a:rPr>
              <a:t>This ensemble model combines results from multiple trees. </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p:txBody>
      </p:sp>
      <p:graphicFrame>
        <p:nvGraphicFramePr>
          <p:cNvPr id="314" name="Google Shape;314;p44"/>
          <p:cNvGraphicFramePr/>
          <p:nvPr/>
        </p:nvGraphicFramePr>
        <p:xfrm>
          <a:off x="151200" y="2043150"/>
          <a:ext cx="3000000" cy="3000000"/>
        </p:xfrm>
        <a:graphic>
          <a:graphicData uri="http://schemas.openxmlformats.org/drawingml/2006/table">
            <a:tbl>
              <a:tblPr>
                <a:noFill/>
                <a:tableStyleId>{8F9AE756-2C03-4B2B-B69C-38FCCE89426C}</a:tableStyleId>
              </a:tblPr>
              <a:tblGrid>
                <a:gridCol w="1346800"/>
                <a:gridCol w="888625"/>
                <a:gridCol w="673000"/>
                <a:gridCol w="694875"/>
                <a:gridCol w="826325"/>
              </a:tblGrid>
              <a:tr h="527050">
                <a:tc>
                  <a:txBody>
                    <a:bodyPr/>
                    <a:lstStyle/>
                    <a:p>
                      <a:pPr indent="0" lvl="0" marL="0" rtl="0" algn="l">
                        <a:spcBef>
                          <a:spcPts val="0"/>
                        </a:spcBef>
                        <a:spcAft>
                          <a:spcPts val="0"/>
                        </a:spcAft>
                        <a:buNone/>
                      </a:pPr>
                      <a:r>
                        <a:rPr b="1" lang="en" sz="1300">
                          <a:latin typeface="Abel"/>
                          <a:ea typeface="Abel"/>
                          <a:cs typeface="Abel"/>
                          <a:sym typeface="Abel"/>
                        </a:rPr>
                        <a:t>0 (Low price)</a:t>
                      </a:r>
                      <a:endParaRPr b="1"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Precision</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Recall</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f1-score</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Accuracy</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300">
                          <a:latin typeface="Abel"/>
                          <a:ea typeface="Abel"/>
                          <a:cs typeface="Abel"/>
                          <a:sym typeface="Abel"/>
                        </a:rPr>
                        <a:t>Random Forest (Raw data)</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0.76</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0.90</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0.82</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0.785</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300">
                          <a:latin typeface="Abel"/>
                          <a:ea typeface="Abel"/>
                          <a:cs typeface="Abel"/>
                          <a:sym typeface="Abel"/>
                        </a:rPr>
                        <a:t>Random Forest (Backward Elimination)</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0.82</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0.86</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0.84</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0.817</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300">
                          <a:latin typeface="Abel"/>
                          <a:ea typeface="Abel"/>
                          <a:cs typeface="Abel"/>
                          <a:sym typeface="Abel"/>
                        </a:rPr>
                        <a:t>Random Forest (Pearson Correlation)</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0.80</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0.86</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0.83</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0.806</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bl>
          </a:graphicData>
        </a:graphic>
      </p:graphicFrame>
      <p:graphicFrame>
        <p:nvGraphicFramePr>
          <p:cNvPr id="315" name="Google Shape;315;p44"/>
          <p:cNvGraphicFramePr/>
          <p:nvPr/>
        </p:nvGraphicFramePr>
        <p:xfrm>
          <a:off x="4656325" y="2043150"/>
          <a:ext cx="3000000" cy="3000000"/>
        </p:xfrm>
        <a:graphic>
          <a:graphicData uri="http://schemas.openxmlformats.org/drawingml/2006/table">
            <a:tbl>
              <a:tblPr>
                <a:noFill/>
                <a:tableStyleId>{8F9AE756-2C03-4B2B-B69C-38FCCE89426C}</a:tableStyleId>
              </a:tblPr>
              <a:tblGrid>
                <a:gridCol w="1281625"/>
                <a:gridCol w="897550"/>
                <a:gridCol w="598075"/>
                <a:gridCol w="735500"/>
                <a:gridCol w="714775"/>
              </a:tblGrid>
              <a:tr h="485025">
                <a:tc>
                  <a:txBody>
                    <a:bodyPr/>
                    <a:lstStyle/>
                    <a:p>
                      <a:pPr indent="0" lvl="0" marL="0" rtl="0" algn="l">
                        <a:spcBef>
                          <a:spcPts val="0"/>
                        </a:spcBef>
                        <a:spcAft>
                          <a:spcPts val="0"/>
                        </a:spcAft>
                        <a:buNone/>
                      </a:pPr>
                      <a:r>
                        <a:rPr b="1" lang="en" sz="1300">
                          <a:latin typeface="Abel"/>
                          <a:ea typeface="Abel"/>
                          <a:cs typeface="Abel"/>
                          <a:sym typeface="Abel"/>
                        </a:rPr>
                        <a:t>1(High price)</a:t>
                      </a:r>
                      <a:endParaRPr b="1"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Precision</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Recall</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f1-score</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Accuracy</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485025">
                <a:tc>
                  <a:txBody>
                    <a:bodyPr/>
                    <a:lstStyle/>
                    <a:p>
                      <a:pPr indent="0" lvl="0" marL="0" rtl="0" algn="l">
                        <a:spcBef>
                          <a:spcPts val="0"/>
                        </a:spcBef>
                        <a:spcAft>
                          <a:spcPts val="0"/>
                        </a:spcAft>
                        <a:buNone/>
                      </a:pPr>
                      <a:r>
                        <a:rPr lang="en" sz="1300">
                          <a:latin typeface="Abel"/>
                          <a:ea typeface="Abel"/>
                          <a:cs typeface="Abel"/>
                          <a:sym typeface="Abel"/>
                        </a:rPr>
                        <a:t>Random Forest (Raw data)</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0.83</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0.65</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0.73</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0.785</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669100">
                <a:tc>
                  <a:txBody>
                    <a:bodyPr/>
                    <a:lstStyle/>
                    <a:p>
                      <a:pPr indent="0" lvl="0" marL="0" rtl="0" algn="l">
                        <a:spcBef>
                          <a:spcPts val="0"/>
                        </a:spcBef>
                        <a:spcAft>
                          <a:spcPts val="0"/>
                        </a:spcAft>
                        <a:buNone/>
                      </a:pPr>
                      <a:r>
                        <a:rPr lang="en" sz="1300">
                          <a:latin typeface="Abel"/>
                          <a:ea typeface="Abel"/>
                          <a:cs typeface="Abel"/>
                          <a:sym typeface="Abel"/>
                        </a:rPr>
                        <a:t>Random Forest (Backward Elimination)</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0.82</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0.76</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0.79</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0.817</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669100">
                <a:tc>
                  <a:txBody>
                    <a:bodyPr/>
                    <a:lstStyle/>
                    <a:p>
                      <a:pPr indent="0" lvl="0" marL="0" rtl="0" algn="l">
                        <a:spcBef>
                          <a:spcPts val="0"/>
                        </a:spcBef>
                        <a:spcAft>
                          <a:spcPts val="0"/>
                        </a:spcAft>
                        <a:buNone/>
                      </a:pPr>
                      <a:r>
                        <a:rPr lang="en" sz="1300">
                          <a:latin typeface="Abel"/>
                          <a:ea typeface="Abel"/>
                          <a:cs typeface="Abel"/>
                          <a:sym typeface="Abel"/>
                        </a:rPr>
                        <a:t>Random Forest (Pearson Correlation)</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0.81</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0.74</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0.77</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0.806</a:t>
                      </a:r>
                      <a:endParaRPr sz="13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txBox="1"/>
          <p:nvPr>
            <p:ph type="ctrTitle"/>
          </p:nvPr>
        </p:nvSpPr>
        <p:spPr>
          <a:xfrm>
            <a:off x="400428" y="5149"/>
            <a:ext cx="38673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KNN</a:t>
            </a:r>
            <a:endParaRPr/>
          </a:p>
        </p:txBody>
      </p:sp>
      <p:sp>
        <p:nvSpPr>
          <p:cNvPr id="321" name="Google Shape;321;p45"/>
          <p:cNvSpPr txBox="1"/>
          <p:nvPr>
            <p:ph idx="1" type="subTitle"/>
          </p:nvPr>
        </p:nvSpPr>
        <p:spPr>
          <a:xfrm>
            <a:off x="933825" y="862550"/>
            <a:ext cx="1992300" cy="3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000000"/>
                </a:solidFill>
                <a:latin typeface="Times New Roman"/>
                <a:ea typeface="Times New Roman"/>
                <a:cs typeface="Times New Roman"/>
                <a:sym typeface="Times New Roman"/>
              </a:rPr>
              <a:t>Benchmark</a:t>
            </a:r>
            <a:endParaRPr>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322" name="Google Shape;322;p45"/>
          <p:cNvSpPr txBox="1"/>
          <p:nvPr>
            <p:ph idx="1" type="subTitle"/>
          </p:nvPr>
        </p:nvSpPr>
        <p:spPr>
          <a:xfrm>
            <a:off x="3630050" y="699275"/>
            <a:ext cx="2217000" cy="7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000000"/>
                </a:solidFill>
                <a:latin typeface="Times New Roman"/>
                <a:ea typeface="Times New Roman"/>
                <a:cs typeface="Times New Roman"/>
                <a:sym typeface="Times New Roman"/>
              </a:rPr>
              <a:t>Backwards Elimination</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323" name="Google Shape;323;p45"/>
          <p:cNvSpPr txBox="1"/>
          <p:nvPr>
            <p:ph idx="1" type="subTitle"/>
          </p:nvPr>
        </p:nvSpPr>
        <p:spPr>
          <a:xfrm>
            <a:off x="6572613" y="674150"/>
            <a:ext cx="1992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000000"/>
                </a:solidFill>
                <a:latin typeface="Times New Roman"/>
                <a:ea typeface="Times New Roman"/>
                <a:cs typeface="Times New Roman"/>
                <a:sym typeface="Times New Roman"/>
              </a:rPr>
              <a:t>Pearson Correlation</a:t>
            </a:r>
            <a:endParaRPr>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pic>
        <p:nvPicPr>
          <p:cNvPr id="324" name="Google Shape;324;p45"/>
          <p:cNvPicPr preferRelativeResize="0"/>
          <p:nvPr/>
        </p:nvPicPr>
        <p:blipFill rotWithShape="1">
          <a:blip r:embed="rId3">
            <a:alphaModFix/>
          </a:blip>
          <a:srcRect b="0" l="0" r="0" t="43943"/>
          <a:stretch/>
        </p:blipFill>
        <p:spPr>
          <a:xfrm>
            <a:off x="-7250" y="1420776"/>
            <a:ext cx="3162800" cy="2266574"/>
          </a:xfrm>
          <a:prstGeom prst="rect">
            <a:avLst/>
          </a:prstGeom>
          <a:noFill/>
          <a:ln>
            <a:noFill/>
          </a:ln>
        </p:spPr>
      </p:pic>
      <p:pic>
        <p:nvPicPr>
          <p:cNvPr id="325" name="Google Shape;325;p45"/>
          <p:cNvPicPr preferRelativeResize="0"/>
          <p:nvPr/>
        </p:nvPicPr>
        <p:blipFill rotWithShape="1">
          <a:blip r:embed="rId4">
            <a:alphaModFix/>
          </a:blip>
          <a:srcRect b="0" l="0" r="0" t="43943"/>
          <a:stretch/>
        </p:blipFill>
        <p:spPr>
          <a:xfrm>
            <a:off x="2898411" y="1427200"/>
            <a:ext cx="3256364" cy="2266575"/>
          </a:xfrm>
          <a:prstGeom prst="rect">
            <a:avLst/>
          </a:prstGeom>
          <a:noFill/>
          <a:ln>
            <a:noFill/>
          </a:ln>
        </p:spPr>
      </p:pic>
      <p:pic>
        <p:nvPicPr>
          <p:cNvPr id="326" name="Google Shape;326;p45"/>
          <p:cNvPicPr preferRelativeResize="0"/>
          <p:nvPr/>
        </p:nvPicPr>
        <p:blipFill rotWithShape="1">
          <a:blip r:embed="rId5">
            <a:alphaModFix/>
          </a:blip>
          <a:srcRect b="0" l="0" r="0" t="43943"/>
          <a:stretch/>
        </p:blipFill>
        <p:spPr>
          <a:xfrm>
            <a:off x="5711975" y="1436150"/>
            <a:ext cx="3256375" cy="2271190"/>
          </a:xfrm>
          <a:prstGeom prst="rect">
            <a:avLst/>
          </a:prstGeom>
          <a:noFill/>
          <a:ln>
            <a:noFill/>
          </a:ln>
        </p:spPr>
      </p:pic>
      <p:sp>
        <p:nvSpPr>
          <p:cNvPr id="327" name="Google Shape;327;p45"/>
          <p:cNvSpPr txBox="1"/>
          <p:nvPr>
            <p:ph idx="1" type="subTitle"/>
          </p:nvPr>
        </p:nvSpPr>
        <p:spPr>
          <a:xfrm>
            <a:off x="933825" y="4098738"/>
            <a:ext cx="1992300" cy="3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000000"/>
                </a:solidFill>
                <a:latin typeface="Times New Roman"/>
                <a:ea typeface="Times New Roman"/>
                <a:cs typeface="Times New Roman"/>
                <a:sym typeface="Times New Roman"/>
              </a:rPr>
              <a:t>AUC=0.74</a:t>
            </a:r>
            <a:endParaRPr b="1" sz="19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000000"/>
              </a:solidFill>
              <a:latin typeface="Times New Roman"/>
              <a:ea typeface="Times New Roman"/>
              <a:cs typeface="Times New Roman"/>
              <a:sym typeface="Times New Roman"/>
            </a:endParaRPr>
          </a:p>
        </p:txBody>
      </p:sp>
      <p:sp>
        <p:nvSpPr>
          <p:cNvPr id="328" name="Google Shape;328;p45"/>
          <p:cNvSpPr txBox="1"/>
          <p:nvPr>
            <p:ph idx="1" type="subTitle"/>
          </p:nvPr>
        </p:nvSpPr>
        <p:spPr>
          <a:xfrm>
            <a:off x="6344013" y="4098750"/>
            <a:ext cx="1992300" cy="3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000000"/>
                </a:solidFill>
                <a:latin typeface="Times New Roman"/>
                <a:ea typeface="Times New Roman"/>
                <a:cs typeface="Times New Roman"/>
                <a:sym typeface="Times New Roman"/>
              </a:rPr>
              <a:t>AUC=0.76</a:t>
            </a:r>
            <a:endParaRPr b="1" sz="19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000000"/>
              </a:solidFill>
              <a:latin typeface="Times New Roman"/>
              <a:ea typeface="Times New Roman"/>
              <a:cs typeface="Times New Roman"/>
              <a:sym typeface="Times New Roman"/>
            </a:endParaRPr>
          </a:p>
        </p:txBody>
      </p:sp>
      <p:sp>
        <p:nvSpPr>
          <p:cNvPr id="329" name="Google Shape;329;p45"/>
          <p:cNvSpPr txBox="1"/>
          <p:nvPr>
            <p:ph idx="1" type="subTitle"/>
          </p:nvPr>
        </p:nvSpPr>
        <p:spPr>
          <a:xfrm>
            <a:off x="3575850" y="4105250"/>
            <a:ext cx="1992300" cy="3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000000"/>
                </a:solidFill>
                <a:latin typeface="Times New Roman"/>
                <a:ea typeface="Times New Roman"/>
                <a:cs typeface="Times New Roman"/>
                <a:sym typeface="Times New Roman"/>
              </a:rPr>
              <a:t>AUC=0.78</a:t>
            </a:r>
            <a:endParaRPr b="1" sz="19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6"/>
          <p:cNvSpPr txBox="1"/>
          <p:nvPr>
            <p:ph type="title"/>
          </p:nvPr>
        </p:nvSpPr>
        <p:spPr>
          <a:xfrm>
            <a:off x="437375" y="159350"/>
            <a:ext cx="4078200" cy="79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KNN</a:t>
            </a:r>
            <a:endParaRPr sz="2800"/>
          </a:p>
        </p:txBody>
      </p:sp>
      <p:cxnSp>
        <p:nvCxnSpPr>
          <p:cNvPr id="335" name="Google Shape;335;p46"/>
          <p:cNvCxnSpPr/>
          <p:nvPr/>
        </p:nvCxnSpPr>
        <p:spPr>
          <a:xfrm rot="10800000">
            <a:off x="322225" y="-850"/>
            <a:ext cx="12300" cy="954900"/>
          </a:xfrm>
          <a:prstGeom prst="straightConnector1">
            <a:avLst/>
          </a:prstGeom>
          <a:noFill/>
          <a:ln cap="flat" cmpd="sng" w="19050">
            <a:solidFill>
              <a:schemeClr val="accent1"/>
            </a:solidFill>
            <a:prstDash val="solid"/>
            <a:round/>
            <a:headEnd len="med" w="med" type="none"/>
            <a:tailEnd len="med" w="med" type="none"/>
          </a:ln>
        </p:spPr>
      </p:cxnSp>
      <p:graphicFrame>
        <p:nvGraphicFramePr>
          <p:cNvPr id="336" name="Google Shape;336;p46"/>
          <p:cNvGraphicFramePr/>
          <p:nvPr/>
        </p:nvGraphicFramePr>
        <p:xfrm>
          <a:off x="334525" y="1630275"/>
          <a:ext cx="3000000" cy="3000000"/>
        </p:xfrm>
        <a:graphic>
          <a:graphicData uri="http://schemas.openxmlformats.org/drawingml/2006/table">
            <a:tbl>
              <a:tblPr>
                <a:noFill/>
                <a:tableStyleId>{8F9AE756-2C03-4B2B-B69C-38FCCE89426C}</a:tableStyleId>
              </a:tblPr>
              <a:tblGrid>
                <a:gridCol w="1327175"/>
                <a:gridCol w="844450"/>
                <a:gridCol w="697050"/>
                <a:gridCol w="736550"/>
                <a:gridCol w="871375"/>
              </a:tblGrid>
              <a:tr h="615800">
                <a:tc>
                  <a:txBody>
                    <a:bodyPr/>
                    <a:lstStyle/>
                    <a:p>
                      <a:pPr indent="0" lvl="0" marL="0" rtl="0" algn="l">
                        <a:spcBef>
                          <a:spcPts val="0"/>
                        </a:spcBef>
                        <a:spcAft>
                          <a:spcPts val="0"/>
                        </a:spcAft>
                        <a:buNone/>
                      </a:pPr>
                      <a:r>
                        <a:rPr b="1" lang="en" sz="1500">
                          <a:latin typeface="Abel"/>
                          <a:ea typeface="Abel"/>
                          <a:cs typeface="Abel"/>
                          <a:sym typeface="Abel"/>
                        </a:rPr>
                        <a:t>0(Low price)</a:t>
                      </a:r>
                      <a:endParaRPr b="1"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Precision</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Recall</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f1-score</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Accuracy</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580300">
                <a:tc>
                  <a:txBody>
                    <a:bodyPr/>
                    <a:lstStyle/>
                    <a:p>
                      <a:pPr indent="0" lvl="0" marL="0" rtl="0" algn="l">
                        <a:spcBef>
                          <a:spcPts val="0"/>
                        </a:spcBef>
                        <a:spcAft>
                          <a:spcPts val="0"/>
                        </a:spcAft>
                        <a:buNone/>
                      </a:pPr>
                      <a:r>
                        <a:rPr lang="en" sz="1500">
                          <a:latin typeface="Abel"/>
                          <a:ea typeface="Abel"/>
                          <a:cs typeface="Abel"/>
                          <a:sym typeface="Abel"/>
                        </a:rPr>
                        <a:t>KNN (Raw data)</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0.73</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0.87</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0.79</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0.78</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807375">
                <a:tc>
                  <a:txBody>
                    <a:bodyPr/>
                    <a:lstStyle/>
                    <a:p>
                      <a:pPr indent="0" lvl="0" marL="0" rtl="0" algn="l">
                        <a:spcBef>
                          <a:spcPts val="0"/>
                        </a:spcBef>
                        <a:spcAft>
                          <a:spcPts val="0"/>
                        </a:spcAft>
                        <a:buNone/>
                      </a:pPr>
                      <a:r>
                        <a:rPr lang="en" sz="1500">
                          <a:latin typeface="Abel"/>
                          <a:ea typeface="Abel"/>
                          <a:cs typeface="Abel"/>
                          <a:sym typeface="Abel"/>
                        </a:rPr>
                        <a:t>KNN  (Backward Elimination)</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0.79</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0.83</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0.81</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0.81</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588750">
                <a:tc>
                  <a:txBody>
                    <a:bodyPr/>
                    <a:lstStyle/>
                    <a:p>
                      <a:pPr indent="0" lvl="0" marL="0" rtl="0" algn="l">
                        <a:spcBef>
                          <a:spcPts val="0"/>
                        </a:spcBef>
                        <a:spcAft>
                          <a:spcPts val="0"/>
                        </a:spcAft>
                        <a:buNone/>
                      </a:pPr>
                      <a:r>
                        <a:rPr lang="en" sz="1500">
                          <a:latin typeface="Abel"/>
                          <a:ea typeface="Abel"/>
                          <a:cs typeface="Abel"/>
                          <a:sym typeface="Abel"/>
                        </a:rPr>
                        <a:t>KNN  (Pearson Correlation)</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0.74</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0.89</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0.81</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0.77</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bl>
          </a:graphicData>
        </a:graphic>
      </p:graphicFrame>
      <p:graphicFrame>
        <p:nvGraphicFramePr>
          <p:cNvPr id="337" name="Google Shape;337;p46"/>
          <p:cNvGraphicFramePr/>
          <p:nvPr/>
        </p:nvGraphicFramePr>
        <p:xfrm>
          <a:off x="4811125" y="1630263"/>
          <a:ext cx="3000000" cy="3000000"/>
        </p:xfrm>
        <a:graphic>
          <a:graphicData uri="http://schemas.openxmlformats.org/drawingml/2006/table">
            <a:tbl>
              <a:tblPr>
                <a:noFill/>
                <a:tableStyleId>{8F9AE756-2C03-4B2B-B69C-38FCCE89426C}</a:tableStyleId>
              </a:tblPr>
              <a:tblGrid>
                <a:gridCol w="1196725"/>
                <a:gridCol w="844800"/>
                <a:gridCol w="681225"/>
                <a:gridCol w="785400"/>
                <a:gridCol w="744300"/>
              </a:tblGrid>
              <a:tr h="615800">
                <a:tc>
                  <a:txBody>
                    <a:bodyPr/>
                    <a:lstStyle/>
                    <a:p>
                      <a:pPr indent="0" lvl="0" marL="0" rtl="0" algn="l">
                        <a:spcBef>
                          <a:spcPts val="0"/>
                        </a:spcBef>
                        <a:spcAft>
                          <a:spcPts val="0"/>
                        </a:spcAft>
                        <a:buNone/>
                      </a:pPr>
                      <a:r>
                        <a:rPr b="1" lang="en" sz="1500">
                          <a:latin typeface="Abel"/>
                          <a:ea typeface="Abel"/>
                          <a:cs typeface="Abel"/>
                          <a:sym typeface="Abel"/>
                        </a:rPr>
                        <a:t>1(High price)</a:t>
                      </a:r>
                      <a:endParaRPr b="1"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Precision</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Recall</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f1-score</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Abel"/>
                          <a:ea typeface="Abel"/>
                          <a:cs typeface="Abel"/>
                          <a:sym typeface="Abel"/>
                        </a:rPr>
                        <a:t>Accuracy</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575800">
                <a:tc>
                  <a:txBody>
                    <a:bodyPr/>
                    <a:lstStyle/>
                    <a:p>
                      <a:pPr indent="0" lvl="0" marL="0" rtl="0" algn="l">
                        <a:spcBef>
                          <a:spcPts val="0"/>
                        </a:spcBef>
                        <a:spcAft>
                          <a:spcPts val="0"/>
                        </a:spcAft>
                        <a:buNone/>
                      </a:pPr>
                      <a:r>
                        <a:rPr lang="en" sz="1500">
                          <a:latin typeface="Abel"/>
                          <a:ea typeface="Abel"/>
                          <a:cs typeface="Abel"/>
                          <a:sym typeface="Abel"/>
                        </a:rPr>
                        <a:t>KNN  (Raw data)</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0.81</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0.68</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0.74</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0.78</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801125">
                <a:tc>
                  <a:txBody>
                    <a:bodyPr/>
                    <a:lstStyle/>
                    <a:p>
                      <a:pPr indent="0" lvl="0" marL="0" rtl="0" algn="l">
                        <a:spcBef>
                          <a:spcPts val="0"/>
                        </a:spcBef>
                        <a:spcAft>
                          <a:spcPts val="0"/>
                        </a:spcAft>
                        <a:buNone/>
                      </a:pPr>
                      <a:r>
                        <a:rPr lang="en" sz="1500">
                          <a:latin typeface="Abel"/>
                          <a:ea typeface="Abel"/>
                          <a:cs typeface="Abel"/>
                          <a:sym typeface="Abel"/>
                        </a:rPr>
                        <a:t>KNN  (Backward Elimination)</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0.81</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0.77</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0.79</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0.81</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r h="584200">
                <a:tc>
                  <a:txBody>
                    <a:bodyPr/>
                    <a:lstStyle/>
                    <a:p>
                      <a:pPr indent="0" lvl="0" marL="0" rtl="0" algn="l">
                        <a:spcBef>
                          <a:spcPts val="0"/>
                        </a:spcBef>
                        <a:spcAft>
                          <a:spcPts val="0"/>
                        </a:spcAft>
                        <a:buNone/>
                      </a:pPr>
                      <a:r>
                        <a:rPr lang="en" sz="1500">
                          <a:latin typeface="Abel"/>
                          <a:ea typeface="Abel"/>
                          <a:cs typeface="Abel"/>
                          <a:sym typeface="Abel"/>
                        </a:rPr>
                        <a:t>KNN  (Pearson Correlation)</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0.76</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0.72</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0.74</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Abel"/>
                          <a:ea typeface="Abel"/>
                          <a:cs typeface="Abel"/>
                          <a:sym typeface="Abel"/>
                        </a:rPr>
                        <a:t>0.77</a:t>
                      </a:r>
                      <a:endParaRPr sz="1500">
                        <a:latin typeface="Abel"/>
                        <a:ea typeface="Abel"/>
                        <a:cs typeface="Abel"/>
                        <a:sym typeface="Abel"/>
                      </a:endParaRPr>
                    </a:p>
                  </a:txBody>
                  <a:tcPr marT="63500" marB="63500" marR="63500" marL="63500">
                    <a:lnL cap="flat" cmpd="sng" w="12700">
                      <a:solidFill>
                        <a:schemeClr val="accent5"/>
                      </a:solidFill>
                      <a:prstDash val="solid"/>
                      <a:round/>
                      <a:headEnd len="sm" w="sm" type="none"/>
                      <a:tailEnd len="sm" w="sm" type="none"/>
                    </a:lnL>
                    <a:lnR cap="flat" cmpd="sng" w="12700">
                      <a:solidFill>
                        <a:schemeClr val="accent5"/>
                      </a:solidFill>
                      <a:prstDash val="solid"/>
                      <a:round/>
                      <a:headEnd len="sm" w="sm" type="none"/>
                      <a:tailEnd len="sm" w="sm" type="none"/>
                    </a:lnR>
                    <a:lnT cap="flat" cmpd="sng" w="12700">
                      <a:solidFill>
                        <a:schemeClr val="accent5"/>
                      </a:solidFill>
                      <a:prstDash val="solid"/>
                      <a:round/>
                      <a:headEnd len="sm" w="sm" type="none"/>
                      <a:tailEnd len="sm" w="sm" type="none"/>
                    </a:lnT>
                    <a:lnB cap="flat" cmpd="sng" w="12700">
                      <a:solidFill>
                        <a:schemeClr val="accent5"/>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9"/>
          <p:cNvPicPr preferRelativeResize="0"/>
          <p:nvPr/>
        </p:nvPicPr>
        <p:blipFill>
          <a:blip r:embed="rId3">
            <a:alphaModFix amt="80000"/>
          </a:blip>
          <a:stretch>
            <a:fillRect/>
          </a:stretch>
        </p:blipFill>
        <p:spPr>
          <a:xfrm flipH="1">
            <a:off x="0" y="0"/>
            <a:ext cx="9144000" cy="5143500"/>
          </a:xfrm>
          <a:prstGeom prst="rect">
            <a:avLst/>
          </a:prstGeom>
          <a:noFill/>
          <a:ln>
            <a:noFill/>
          </a:ln>
        </p:spPr>
      </p:pic>
      <p:sp>
        <p:nvSpPr>
          <p:cNvPr id="157" name="Google Shape;157;p29"/>
          <p:cNvSpPr/>
          <p:nvPr/>
        </p:nvSpPr>
        <p:spPr>
          <a:xfrm flipH="1">
            <a:off x="0" y="-93550"/>
            <a:ext cx="9144000" cy="5143500"/>
          </a:xfrm>
          <a:prstGeom prst="rect">
            <a:avLst/>
          </a:prstGeom>
          <a:solidFill>
            <a:srgbClr val="FAA5AC">
              <a:alpha val="335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 name="Google Shape;158;p29"/>
          <p:cNvCxnSpPr/>
          <p:nvPr/>
        </p:nvCxnSpPr>
        <p:spPr>
          <a:xfrm>
            <a:off x="1920175" y="501450"/>
            <a:ext cx="0" cy="447600"/>
          </a:xfrm>
          <a:prstGeom prst="straightConnector1">
            <a:avLst/>
          </a:prstGeom>
          <a:noFill/>
          <a:ln cap="flat" cmpd="sng" w="19050">
            <a:solidFill>
              <a:schemeClr val="accent1"/>
            </a:solidFill>
            <a:prstDash val="solid"/>
            <a:round/>
            <a:headEnd len="med" w="med" type="none"/>
            <a:tailEnd len="med" w="med" type="none"/>
          </a:ln>
        </p:spPr>
      </p:cxnSp>
      <p:sp>
        <p:nvSpPr>
          <p:cNvPr id="159" name="Google Shape;159;p29"/>
          <p:cNvSpPr/>
          <p:nvPr/>
        </p:nvSpPr>
        <p:spPr>
          <a:xfrm>
            <a:off x="79050" y="78050"/>
            <a:ext cx="5531700" cy="4971900"/>
          </a:xfrm>
          <a:prstGeom prst="rect">
            <a:avLst/>
          </a:prstGeom>
          <a:solidFill>
            <a:srgbClr val="E9D3D5">
              <a:alpha val="91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9"/>
          <p:cNvSpPr txBox="1"/>
          <p:nvPr>
            <p:ph idx="4294967295" type="ctrTitle"/>
          </p:nvPr>
        </p:nvSpPr>
        <p:spPr>
          <a:xfrm>
            <a:off x="2538250" y="570775"/>
            <a:ext cx="2819400" cy="42807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1000"/>
              </a:spcBef>
              <a:spcAft>
                <a:spcPts val="0"/>
              </a:spcAft>
              <a:buClr>
                <a:srgbClr val="000000"/>
              </a:buClr>
              <a:buSzPts val="1600"/>
              <a:buChar char="●"/>
            </a:pPr>
            <a:r>
              <a:rPr lang="en" sz="1600">
                <a:solidFill>
                  <a:srgbClr val="000000"/>
                </a:solidFill>
              </a:rPr>
              <a:t>INTRODUCTION</a:t>
            </a:r>
            <a:endParaRPr sz="1600">
              <a:solidFill>
                <a:srgbClr val="000000"/>
              </a:solidFill>
            </a:endParaRPr>
          </a:p>
          <a:p>
            <a:pPr indent="-330200" lvl="0" marL="457200" rtl="0" algn="l">
              <a:lnSpc>
                <a:spcPct val="200000"/>
              </a:lnSpc>
              <a:spcBef>
                <a:spcPts val="1000"/>
              </a:spcBef>
              <a:spcAft>
                <a:spcPts val="0"/>
              </a:spcAft>
              <a:buClr>
                <a:srgbClr val="000000"/>
              </a:buClr>
              <a:buSzPts val="1600"/>
              <a:buChar char="●"/>
            </a:pPr>
            <a:r>
              <a:rPr lang="en" sz="1600">
                <a:solidFill>
                  <a:srgbClr val="000000"/>
                </a:solidFill>
              </a:rPr>
              <a:t>BUSINESS IMPLICATION</a:t>
            </a:r>
            <a:endParaRPr sz="1600">
              <a:solidFill>
                <a:srgbClr val="000000"/>
              </a:solidFill>
            </a:endParaRPr>
          </a:p>
          <a:p>
            <a:pPr indent="-330200" lvl="0" marL="457200" rtl="0" algn="l">
              <a:lnSpc>
                <a:spcPct val="200000"/>
              </a:lnSpc>
              <a:spcBef>
                <a:spcPts val="1000"/>
              </a:spcBef>
              <a:spcAft>
                <a:spcPts val="0"/>
              </a:spcAft>
              <a:buClr>
                <a:srgbClr val="000000"/>
              </a:buClr>
              <a:buSzPts val="1600"/>
              <a:buChar char="●"/>
            </a:pPr>
            <a:r>
              <a:rPr lang="en" sz="1600">
                <a:solidFill>
                  <a:srgbClr val="000000"/>
                </a:solidFill>
              </a:rPr>
              <a:t>DATASET</a:t>
            </a:r>
            <a:endParaRPr sz="1600">
              <a:solidFill>
                <a:srgbClr val="000000"/>
              </a:solidFill>
            </a:endParaRPr>
          </a:p>
          <a:p>
            <a:pPr indent="-330200" lvl="0" marL="457200" rtl="0" algn="l">
              <a:lnSpc>
                <a:spcPct val="200000"/>
              </a:lnSpc>
              <a:spcBef>
                <a:spcPts val="1000"/>
              </a:spcBef>
              <a:spcAft>
                <a:spcPts val="0"/>
              </a:spcAft>
              <a:buClr>
                <a:srgbClr val="000000"/>
              </a:buClr>
              <a:buSzPts val="1600"/>
              <a:buChar char="●"/>
            </a:pPr>
            <a:r>
              <a:rPr lang="en" sz="1600">
                <a:solidFill>
                  <a:srgbClr val="000000"/>
                </a:solidFill>
              </a:rPr>
              <a:t>VISUALIZATION</a:t>
            </a:r>
            <a:endParaRPr sz="1600">
              <a:solidFill>
                <a:srgbClr val="000000"/>
              </a:solidFill>
            </a:endParaRPr>
          </a:p>
          <a:p>
            <a:pPr indent="-330200" lvl="0" marL="457200" rtl="0" algn="l">
              <a:lnSpc>
                <a:spcPct val="200000"/>
              </a:lnSpc>
              <a:spcBef>
                <a:spcPts val="1000"/>
              </a:spcBef>
              <a:spcAft>
                <a:spcPts val="0"/>
              </a:spcAft>
              <a:buClr>
                <a:srgbClr val="000000"/>
              </a:buClr>
              <a:buSzPts val="1600"/>
              <a:buChar char="●"/>
            </a:pPr>
            <a:r>
              <a:rPr lang="en" sz="1600">
                <a:solidFill>
                  <a:srgbClr val="000000"/>
                </a:solidFill>
              </a:rPr>
              <a:t>PREPROCESSING</a:t>
            </a:r>
            <a:endParaRPr sz="1600">
              <a:solidFill>
                <a:srgbClr val="000000"/>
              </a:solidFill>
            </a:endParaRPr>
          </a:p>
          <a:p>
            <a:pPr indent="-330200" lvl="0" marL="457200" rtl="0" algn="l">
              <a:lnSpc>
                <a:spcPct val="200000"/>
              </a:lnSpc>
              <a:spcBef>
                <a:spcPts val="1000"/>
              </a:spcBef>
              <a:spcAft>
                <a:spcPts val="0"/>
              </a:spcAft>
              <a:buClr>
                <a:srgbClr val="000000"/>
              </a:buClr>
              <a:buSzPts val="1600"/>
              <a:buChar char="●"/>
            </a:pPr>
            <a:r>
              <a:rPr lang="en" sz="1600">
                <a:solidFill>
                  <a:srgbClr val="000000"/>
                </a:solidFill>
              </a:rPr>
              <a:t>ANALYSIS</a:t>
            </a:r>
            <a:endParaRPr sz="1600">
              <a:solidFill>
                <a:srgbClr val="000000"/>
              </a:solidFill>
            </a:endParaRPr>
          </a:p>
          <a:p>
            <a:pPr indent="-330200" lvl="0" marL="457200" rtl="0" algn="l">
              <a:lnSpc>
                <a:spcPct val="200000"/>
              </a:lnSpc>
              <a:spcBef>
                <a:spcPts val="1000"/>
              </a:spcBef>
              <a:spcAft>
                <a:spcPts val="0"/>
              </a:spcAft>
              <a:buClr>
                <a:srgbClr val="000000"/>
              </a:buClr>
              <a:buSzPts val="1600"/>
              <a:buChar char="●"/>
            </a:pPr>
            <a:r>
              <a:rPr lang="en" sz="1600">
                <a:solidFill>
                  <a:srgbClr val="000000"/>
                </a:solidFill>
              </a:rPr>
              <a:t>CLOSING </a:t>
            </a:r>
            <a:endParaRPr sz="1600">
              <a:solidFill>
                <a:srgbClr val="000000"/>
              </a:solidFill>
            </a:endParaRPr>
          </a:p>
        </p:txBody>
      </p:sp>
      <p:sp>
        <p:nvSpPr>
          <p:cNvPr id="161" name="Google Shape;161;p29"/>
          <p:cNvSpPr txBox="1"/>
          <p:nvPr>
            <p:ph idx="4294967295" type="ctrTitle"/>
          </p:nvPr>
        </p:nvSpPr>
        <p:spPr>
          <a:xfrm>
            <a:off x="326575" y="762050"/>
            <a:ext cx="1593600" cy="13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rPr>
              <a:t>Executive Summary</a:t>
            </a:r>
            <a:endParaRPr sz="2800">
              <a:solidFill>
                <a:srgbClr val="000000"/>
              </a:solidFill>
            </a:endParaRPr>
          </a:p>
        </p:txBody>
      </p:sp>
      <p:cxnSp>
        <p:nvCxnSpPr>
          <p:cNvPr id="162" name="Google Shape;162;p29"/>
          <p:cNvCxnSpPr/>
          <p:nvPr/>
        </p:nvCxnSpPr>
        <p:spPr>
          <a:xfrm>
            <a:off x="589050" y="78050"/>
            <a:ext cx="3600" cy="6840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ph type="ctrTitle"/>
          </p:nvPr>
        </p:nvSpPr>
        <p:spPr>
          <a:xfrm>
            <a:off x="414325" y="175050"/>
            <a:ext cx="6608700" cy="79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10-Fold Cross Validation vs Train &amp; Test Split </a:t>
            </a:r>
            <a:endParaRPr/>
          </a:p>
        </p:txBody>
      </p:sp>
      <p:pic>
        <p:nvPicPr>
          <p:cNvPr id="343" name="Google Shape;343;p47"/>
          <p:cNvPicPr preferRelativeResize="0"/>
          <p:nvPr/>
        </p:nvPicPr>
        <p:blipFill rotWithShape="1">
          <a:blip r:embed="rId3">
            <a:alphaModFix/>
          </a:blip>
          <a:srcRect b="0" l="0" r="3138" t="0"/>
          <a:stretch/>
        </p:blipFill>
        <p:spPr>
          <a:xfrm>
            <a:off x="5012900" y="973650"/>
            <a:ext cx="3826675" cy="2108775"/>
          </a:xfrm>
          <a:prstGeom prst="rect">
            <a:avLst/>
          </a:prstGeom>
          <a:noFill/>
          <a:ln>
            <a:noFill/>
          </a:ln>
        </p:spPr>
      </p:pic>
      <p:pic>
        <p:nvPicPr>
          <p:cNvPr id="344" name="Google Shape;344;p47"/>
          <p:cNvPicPr preferRelativeResize="0"/>
          <p:nvPr/>
        </p:nvPicPr>
        <p:blipFill>
          <a:blip r:embed="rId4">
            <a:alphaModFix/>
          </a:blip>
          <a:stretch>
            <a:fillRect/>
          </a:stretch>
        </p:blipFill>
        <p:spPr>
          <a:xfrm>
            <a:off x="277250" y="973650"/>
            <a:ext cx="4735650" cy="2985425"/>
          </a:xfrm>
          <a:prstGeom prst="rect">
            <a:avLst/>
          </a:prstGeom>
          <a:noFill/>
          <a:ln>
            <a:noFill/>
          </a:ln>
        </p:spPr>
      </p:pic>
      <p:pic>
        <p:nvPicPr>
          <p:cNvPr id="345" name="Google Shape;345;p47"/>
          <p:cNvPicPr preferRelativeResize="0"/>
          <p:nvPr/>
        </p:nvPicPr>
        <p:blipFill>
          <a:blip r:embed="rId5">
            <a:alphaModFix/>
          </a:blip>
          <a:stretch>
            <a:fillRect/>
          </a:stretch>
        </p:blipFill>
        <p:spPr>
          <a:xfrm>
            <a:off x="5012900" y="3092600"/>
            <a:ext cx="3826673" cy="2108775"/>
          </a:xfrm>
          <a:prstGeom prst="rect">
            <a:avLst/>
          </a:prstGeom>
          <a:noFill/>
          <a:ln>
            <a:noFill/>
          </a:ln>
        </p:spPr>
      </p:pic>
      <p:sp>
        <p:nvSpPr>
          <p:cNvPr id="346" name="Google Shape;346;p47"/>
          <p:cNvSpPr txBox="1"/>
          <p:nvPr/>
        </p:nvSpPr>
        <p:spPr>
          <a:xfrm>
            <a:off x="476750" y="4079950"/>
            <a:ext cx="4401000" cy="10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Light"/>
                <a:ea typeface="Open Sans Light"/>
                <a:cs typeface="Open Sans Light"/>
                <a:sym typeface="Open Sans Light"/>
              </a:rPr>
              <a:t>10-Fold Cross Validation and Train-Test Split had fairly similar accuracies within benchmark, backward elimination, and pearson correlation. </a:t>
            </a:r>
            <a:endParaRPr>
              <a:latin typeface="Open Sans Light"/>
              <a:ea typeface="Open Sans Light"/>
              <a:cs typeface="Open Sans Light"/>
              <a:sym typeface="Open Sans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8"/>
          <p:cNvSpPr txBox="1"/>
          <p:nvPr>
            <p:ph idx="4294967295" type="ctrTitle"/>
          </p:nvPr>
        </p:nvSpPr>
        <p:spPr>
          <a:xfrm>
            <a:off x="482676" y="277500"/>
            <a:ext cx="21774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cxnSp>
        <p:nvCxnSpPr>
          <p:cNvPr id="352" name="Google Shape;352;p48"/>
          <p:cNvCxnSpPr/>
          <p:nvPr/>
        </p:nvCxnSpPr>
        <p:spPr>
          <a:xfrm>
            <a:off x="238925" y="-19050"/>
            <a:ext cx="0" cy="1834500"/>
          </a:xfrm>
          <a:prstGeom prst="straightConnector1">
            <a:avLst/>
          </a:prstGeom>
          <a:noFill/>
          <a:ln cap="flat" cmpd="sng" w="19050">
            <a:solidFill>
              <a:schemeClr val="accent1"/>
            </a:solidFill>
            <a:prstDash val="solid"/>
            <a:round/>
            <a:headEnd len="med" w="med" type="none"/>
            <a:tailEnd len="med" w="med" type="none"/>
          </a:ln>
        </p:spPr>
      </p:cxnSp>
      <p:sp>
        <p:nvSpPr>
          <p:cNvPr id="353" name="Google Shape;353;p48"/>
          <p:cNvSpPr txBox="1"/>
          <p:nvPr/>
        </p:nvSpPr>
        <p:spPr>
          <a:xfrm>
            <a:off x="1275725" y="1134900"/>
            <a:ext cx="7267200" cy="3655800"/>
          </a:xfrm>
          <a:prstGeom prst="rect">
            <a:avLst/>
          </a:prstGeom>
          <a:solidFill>
            <a:srgbClr val="EEEEEE">
              <a:alpha val="80450"/>
            </a:srgbClr>
          </a:solidFill>
          <a:ln>
            <a:noFill/>
          </a:ln>
        </p:spPr>
        <p:txBody>
          <a:bodyPr anchorCtr="0" anchor="t" bIns="91425" lIns="91425" spcFirstLastPara="1" rIns="91425" wrap="square" tIns="91425">
            <a:noAutofit/>
          </a:bodyPr>
          <a:lstStyle/>
          <a:p>
            <a:pPr indent="-336550" lvl="0" marL="457200" rtl="0" algn="l">
              <a:lnSpc>
                <a:spcPct val="200000"/>
              </a:lnSpc>
              <a:spcBef>
                <a:spcPts val="0"/>
              </a:spcBef>
              <a:spcAft>
                <a:spcPts val="0"/>
              </a:spcAft>
              <a:buSzPts val="1700"/>
              <a:buFont typeface="Open Sans Light"/>
              <a:buChar char="●"/>
            </a:pPr>
            <a:r>
              <a:rPr lang="en" sz="1700">
                <a:latin typeface="Open Sans Light"/>
                <a:ea typeface="Open Sans Light"/>
                <a:cs typeface="Open Sans Light"/>
                <a:sym typeface="Open Sans Light"/>
              </a:rPr>
              <a:t>Sequential Backward </a:t>
            </a:r>
            <a:r>
              <a:rPr lang="en" sz="1700">
                <a:latin typeface="Open Sans Light"/>
                <a:ea typeface="Open Sans Light"/>
                <a:cs typeface="Open Sans Light"/>
                <a:sym typeface="Open Sans Light"/>
              </a:rPr>
              <a:t>Elimination</a:t>
            </a:r>
            <a:r>
              <a:rPr lang="en" sz="1700">
                <a:latin typeface="Open Sans Light"/>
                <a:ea typeface="Open Sans Light"/>
                <a:cs typeface="Open Sans Light"/>
                <a:sym typeface="Open Sans Light"/>
              </a:rPr>
              <a:t> and Pearson Correlation beats the benchmark performance across all models</a:t>
            </a:r>
            <a:endParaRPr sz="1700">
              <a:latin typeface="Open Sans Light"/>
              <a:ea typeface="Open Sans Light"/>
              <a:cs typeface="Open Sans Light"/>
              <a:sym typeface="Open Sans Light"/>
            </a:endParaRPr>
          </a:p>
          <a:p>
            <a:pPr indent="-336550" lvl="0" marL="457200" rtl="0" algn="l">
              <a:lnSpc>
                <a:spcPct val="200000"/>
              </a:lnSpc>
              <a:spcBef>
                <a:spcPts val="0"/>
              </a:spcBef>
              <a:spcAft>
                <a:spcPts val="0"/>
              </a:spcAft>
              <a:buSzPts val="1700"/>
              <a:buFont typeface="Open Sans Light"/>
              <a:buChar char="●"/>
            </a:pPr>
            <a:r>
              <a:rPr lang="en" sz="1700">
                <a:latin typeface="Open Sans Light"/>
                <a:ea typeface="Open Sans Light"/>
                <a:cs typeface="Open Sans Light"/>
                <a:sym typeface="Open Sans Light"/>
              </a:rPr>
              <a:t>Random Forest model and Logistic Regression model showed better performance scores</a:t>
            </a:r>
            <a:endParaRPr sz="1700">
              <a:latin typeface="Open Sans Light"/>
              <a:ea typeface="Open Sans Light"/>
              <a:cs typeface="Open Sans Light"/>
              <a:sym typeface="Open Sans Light"/>
            </a:endParaRPr>
          </a:p>
          <a:p>
            <a:pPr indent="-336550" lvl="0" marL="457200" rtl="0" algn="l">
              <a:lnSpc>
                <a:spcPct val="200000"/>
              </a:lnSpc>
              <a:spcBef>
                <a:spcPts val="0"/>
              </a:spcBef>
              <a:spcAft>
                <a:spcPts val="0"/>
              </a:spcAft>
              <a:buSzPts val="1700"/>
              <a:buFont typeface="Open Sans Light"/>
              <a:buChar char="●"/>
            </a:pPr>
            <a:r>
              <a:rPr lang="en" sz="1700">
                <a:latin typeface="Open Sans Light"/>
                <a:ea typeface="Open Sans Light"/>
                <a:cs typeface="Open Sans Light"/>
                <a:sym typeface="Open Sans Light"/>
              </a:rPr>
              <a:t>78 - 80% accuracy to predict listing whether the price is low or high for a listing in the Los Angeles area</a:t>
            </a:r>
            <a:endParaRPr sz="1700">
              <a:latin typeface="Open Sans Light"/>
              <a:ea typeface="Open Sans Light"/>
              <a:cs typeface="Open Sans Light"/>
              <a:sym typeface="Open Sans Light"/>
            </a:endParaRPr>
          </a:p>
          <a:p>
            <a:pPr indent="-336550" lvl="0" marL="457200" rtl="0" algn="l">
              <a:lnSpc>
                <a:spcPct val="200000"/>
              </a:lnSpc>
              <a:spcBef>
                <a:spcPts val="0"/>
              </a:spcBef>
              <a:spcAft>
                <a:spcPts val="0"/>
              </a:spcAft>
              <a:buSzPts val="1700"/>
              <a:buFont typeface="Open Sans Light"/>
              <a:buChar char="●"/>
            </a:pPr>
            <a:r>
              <a:rPr lang="en" sz="1700">
                <a:latin typeface="Open Sans Light"/>
                <a:ea typeface="Open Sans Light"/>
                <a:cs typeface="Open Sans Light"/>
                <a:sym typeface="Open Sans Light"/>
              </a:rPr>
              <a:t>Airbnb can </a:t>
            </a:r>
            <a:r>
              <a:rPr lang="en" sz="1700">
                <a:latin typeface="Open Sans Light"/>
                <a:ea typeface="Open Sans Light"/>
                <a:cs typeface="Open Sans Light"/>
                <a:sym typeface="Open Sans Light"/>
              </a:rPr>
              <a:t>utilize</a:t>
            </a:r>
            <a:r>
              <a:rPr lang="en" sz="1700">
                <a:latin typeface="Open Sans Light"/>
                <a:ea typeface="Open Sans Light"/>
                <a:cs typeface="Open Sans Light"/>
                <a:sym typeface="Open Sans Light"/>
              </a:rPr>
              <a:t> this information to gain more profit</a:t>
            </a:r>
            <a:endParaRPr sz="1700">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a:latin typeface="Open Sans Light"/>
              <a:ea typeface="Open Sans Light"/>
              <a:cs typeface="Open Sans Light"/>
              <a:sym typeface="Open Sans Light"/>
            </a:endParaRPr>
          </a:p>
          <a:p>
            <a:pPr indent="0" lvl="0" marL="457200" rtl="0" algn="l">
              <a:lnSpc>
                <a:spcPct val="115000"/>
              </a:lnSpc>
              <a:spcBef>
                <a:spcPts val="0"/>
              </a:spcBef>
              <a:spcAft>
                <a:spcPts val="0"/>
              </a:spcAft>
              <a:buNone/>
            </a:pPr>
            <a:r>
              <a:t/>
            </a:r>
            <a:endParaRPr>
              <a:latin typeface="Open Sans Light"/>
              <a:ea typeface="Open Sans Light"/>
              <a:cs typeface="Open Sans Light"/>
              <a:sym typeface="Open Sans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9"/>
          <p:cNvSpPr/>
          <p:nvPr/>
        </p:nvSpPr>
        <p:spPr>
          <a:xfrm>
            <a:off x="3185600" y="-816025"/>
            <a:ext cx="7314875" cy="41899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9"/>
          <p:cNvSpPr txBox="1"/>
          <p:nvPr>
            <p:ph idx="4294967295" type="ctrTitle"/>
          </p:nvPr>
        </p:nvSpPr>
        <p:spPr>
          <a:xfrm>
            <a:off x="1013525" y="945025"/>
            <a:ext cx="2621100" cy="14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200"/>
              <a:t>THANK</a:t>
            </a:r>
            <a:endParaRPr sz="5200"/>
          </a:p>
          <a:p>
            <a:pPr indent="0" lvl="0" marL="0" rtl="0" algn="l">
              <a:spcBef>
                <a:spcPts val="0"/>
              </a:spcBef>
              <a:spcAft>
                <a:spcPts val="0"/>
              </a:spcAft>
              <a:buNone/>
            </a:pPr>
            <a:r>
              <a:rPr lang="en" sz="5200"/>
              <a:t>YOU</a:t>
            </a:r>
            <a:endParaRPr sz="5200"/>
          </a:p>
        </p:txBody>
      </p:sp>
      <p:cxnSp>
        <p:nvCxnSpPr>
          <p:cNvPr id="360" name="Google Shape;360;p49"/>
          <p:cNvCxnSpPr/>
          <p:nvPr/>
        </p:nvCxnSpPr>
        <p:spPr>
          <a:xfrm flipH="1">
            <a:off x="703350" y="0"/>
            <a:ext cx="600" cy="19575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0"/>
          <p:cNvSpPr txBox="1"/>
          <p:nvPr>
            <p:ph type="ctrTitle"/>
          </p:nvPr>
        </p:nvSpPr>
        <p:spPr>
          <a:xfrm>
            <a:off x="839775" y="230375"/>
            <a:ext cx="2165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4800">
                <a:latin typeface="Open Sans SemiBold"/>
                <a:ea typeface="Open Sans SemiBold"/>
                <a:cs typeface="Open Sans SemiBold"/>
                <a:sym typeface="Open Sans SemiBold"/>
              </a:rPr>
              <a:t>Q&amp;A</a:t>
            </a:r>
            <a:endParaRPr b="0" sz="4800">
              <a:latin typeface="Open Sans SemiBold"/>
              <a:ea typeface="Open Sans SemiBold"/>
              <a:cs typeface="Open Sans SemiBold"/>
              <a:sym typeface="Open Sans SemiBold"/>
            </a:endParaRPr>
          </a:p>
        </p:txBody>
      </p:sp>
      <p:pic>
        <p:nvPicPr>
          <p:cNvPr id="366" name="Google Shape;366;p50"/>
          <p:cNvPicPr preferRelativeResize="0"/>
          <p:nvPr/>
        </p:nvPicPr>
        <p:blipFill>
          <a:blip r:embed="rId3">
            <a:alphaModFix/>
          </a:blip>
          <a:stretch>
            <a:fillRect/>
          </a:stretch>
        </p:blipFill>
        <p:spPr>
          <a:xfrm>
            <a:off x="3710038" y="1709775"/>
            <a:ext cx="1723925" cy="1723925"/>
          </a:xfrm>
          <a:prstGeom prst="rect">
            <a:avLst/>
          </a:prstGeom>
          <a:noFill/>
          <a:ln>
            <a:noFill/>
          </a:ln>
        </p:spPr>
      </p:pic>
      <p:cxnSp>
        <p:nvCxnSpPr>
          <p:cNvPr id="367" name="Google Shape;367;p50"/>
          <p:cNvCxnSpPr/>
          <p:nvPr/>
        </p:nvCxnSpPr>
        <p:spPr>
          <a:xfrm rot="10800000">
            <a:off x="680275" y="-25"/>
            <a:ext cx="23100" cy="11766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type="ctrTitle"/>
          </p:nvPr>
        </p:nvSpPr>
        <p:spPr>
          <a:xfrm>
            <a:off x="426503" y="65374"/>
            <a:ext cx="38673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68" name="Google Shape;168;p30"/>
          <p:cNvSpPr txBox="1"/>
          <p:nvPr>
            <p:ph idx="1" type="subTitle"/>
          </p:nvPr>
        </p:nvSpPr>
        <p:spPr>
          <a:xfrm>
            <a:off x="712650" y="1392275"/>
            <a:ext cx="3497100" cy="281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Airbnb offers an online rental marketplace allowing travelers to book from the company’s host.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 sz="1600"/>
              <a:t>Increased demand in travelers who seeks to stay in local homes rather than traditional lodging</a:t>
            </a:r>
            <a:endParaRPr sz="1600"/>
          </a:p>
        </p:txBody>
      </p:sp>
      <p:cxnSp>
        <p:nvCxnSpPr>
          <p:cNvPr id="169" name="Google Shape;169;p30"/>
          <p:cNvCxnSpPr/>
          <p:nvPr/>
        </p:nvCxnSpPr>
        <p:spPr>
          <a:xfrm>
            <a:off x="238925" y="-19050"/>
            <a:ext cx="0" cy="1834500"/>
          </a:xfrm>
          <a:prstGeom prst="straightConnector1">
            <a:avLst/>
          </a:prstGeom>
          <a:noFill/>
          <a:ln cap="flat" cmpd="sng" w="19050">
            <a:solidFill>
              <a:schemeClr val="accent1"/>
            </a:solidFill>
            <a:prstDash val="solid"/>
            <a:round/>
            <a:headEnd len="med" w="med" type="none"/>
            <a:tailEnd len="med" w="med" type="none"/>
          </a:ln>
        </p:spPr>
      </p:cxnSp>
      <p:pic>
        <p:nvPicPr>
          <p:cNvPr id="170" name="Google Shape;170;p30"/>
          <p:cNvPicPr preferRelativeResize="0"/>
          <p:nvPr/>
        </p:nvPicPr>
        <p:blipFill rotWithShape="1">
          <a:blip r:embed="rId3">
            <a:alphaModFix/>
          </a:blip>
          <a:srcRect b="0" l="4379" r="5683" t="0"/>
          <a:stretch/>
        </p:blipFill>
        <p:spPr>
          <a:xfrm>
            <a:off x="4683500" y="0"/>
            <a:ext cx="4460500" cy="3160825"/>
          </a:xfrm>
          <a:prstGeom prst="flowChartOffpageConnector">
            <a:avLst/>
          </a:prstGeom>
          <a:noFill/>
          <a:ln>
            <a:noFill/>
          </a:ln>
          <a:effectLst>
            <a:outerShdw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ctrTitle"/>
          </p:nvPr>
        </p:nvSpPr>
        <p:spPr>
          <a:xfrm>
            <a:off x="426500" y="120175"/>
            <a:ext cx="3867300" cy="5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BUSINESS IMPLICATION</a:t>
            </a:r>
            <a:endParaRPr/>
          </a:p>
        </p:txBody>
      </p:sp>
      <p:cxnSp>
        <p:nvCxnSpPr>
          <p:cNvPr id="176" name="Google Shape;176;p31"/>
          <p:cNvCxnSpPr/>
          <p:nvPr/>
        </p:nvCxnSpPr>
        <p:spPr>
          <a:xfrm>
            <a:off x="238925" y="-19050"/>
            <a:ext cx="0" cy="1834500"/>
          </a:xfrm>
          <a:prstGeom prst="straightConnector1">
            <a:avLst/>
          </a:prstGeom>
          <a:noFill/>
          <a:ln cap="flat" cmpd="sng" w="19050">
            <a:solidFill>
              <a:schemeClr val="accent1"/>
            </a:solidFill>
            <a:prstDash val="solid"/>
            <a:round/>
            <a:headEnd len="med" w="med" type="none"/>
            <a:tailEnd len="med" w="med" type="none"/>
          </a:ln>
        </p:spPr>
      </p:cxnSp>
      <p:pic>
        <p:nvPicPr>
          <p:cNvPr id="177" name="Google Shape;177;p31"/>
          <p:cNvPicPr preferRelativeResize="0"/>
          <p:nvPr/>
        </p:nvPicPr>
        <p:blipFill rotWithShape="1">
          <a:blip r:embed="rId3">
            <a:alphaModFix amt="74000"/>
          </a:blip>
          <a:srcRect b="0" l="-6894" r="0" t="19028"/>
          <a:stretch/>
        </p:blipFill>
        <p:spPr>
          <a:xfrm>
            <a:off x="4565825" y="65375"/>
            <a:ext cx="4503202" cy="3926700"/>
          </a:xfrm>
          <a:prstGeom prst="flowChartOffpageConnector">
            <a:avLst/>
          </a:prstGeom>
          <a:noFill/>
          <a:ln>
            <a:noFill/>
          </a:ln>
        </p:spPr>
      </p:pic>
      <p:sp>
        <p:nvSpPr>
          <p:cNvPr id="178" name="Google Shape;178;p31"/>
          <p:cNvSpPr txBox="1"/>
          <p:nvPr>
            <p:ph idx="1" type="subTitle"/>
          </p:nvPr>
        </p:nvSpPr>
        <p:spPr>
          <a:xfrm>
            <a:off x="468725" y="935075"/>
            <a:ext cx="3867300" cy="40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Data from 2015 to 2019 shows increases in the following: </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B</a:t>
            </a:r>
            <a:r>
              <a:rPr lang="en" sz="1600"/>
              <a:t>ookings:  </a:t>
            </a:r>
            <a:r>
              <a:rPr lang="en" sz="1600"/>
              <a:t>648% </a:t>
            </a:r>
            <a:endParaRPr sz="1600"/>
          </a:p>
          <a:p>
            <a:pPr indent="-330200" lvl="0" marL="457200" rtl="0" algn="l">
              <a:spcBef>
                <a:spcPts val="0"/>
              </a:spcBef>
              <a:spcAft>
                <a:spcPts val="0"/>
              </a:spcAft>
              <a:buSzPts val="1600"/>
              <a:buChar char="●"/>
            </a:pPr>
            <a:r>
              <a:rPr lang="en" sz="1600"/>
              <a:t>Listing: 483%</a:t>
            </a:r>
            <a:endParaRPr sz="1600"/>
          </a:p>
          <a:p>
            <a:pPr indent="-330200" lvl="0" marL="457200" rtl="0" algn="l">
              <a:spcBef>
                <a:spcPts val="0"/>
              </a:spcBef>
              <a:spcAft>
                <a:spcPts val="0"/>
              </a:spcAft>
              <a:buSzPts val="1600"/>
              <a:buChar char="●"/>
            </a:pPr>
            <a:r>
              <a:rPr lang="en" sz="1600"/>
              <a:t>Revenue: 522%</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With increased demand, host would require a better </a:t>
            </a:r>
            <a:r>
              <a:rPr lang="en" sz="1600"/>
              <a:t>understanding</a:t>
            </a:r>
            <a:r>
              <a:rPr lang="en" sz="1600"/>
              <a:t> on listings pricing.</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 </a:t>
            </a:r>
            <a:r>
              <a:rPr b="1" lang="en" sz="1600">
                <a:latin typeface="Open Sans"/>
                <a:ea typeface="Open Sans"/>
                <a:cs typeface="Open Sans"/>
                <a:sym typeface="Open Sans"/>
              </a:rPr>
              <a:t>Objective: </a:t>
            </a:r>
            <a:r>
              <a:rPr lang="en" sz="1600"/>
              <a:t>create predictive model that utilizes listing attributes for price range prediction</a:t>
            </a:r>
            <a:endParaRPr sz="1600"/>
          </a:p>
          <a:p>
            <a:pPr indent="0" lvl="0" marL="0" rtl="0" algn="l">
              <a:spcBef>
                <a:spcPts val="0"/>
              </a:spcBef>
              <a:spcAft>
                <a:spcPts val="0"/>
              </a:spcAft>
              <a:buNone/>
            </a:pPr>
            <a:r>
              <a:rPr lang="en" sz="1600"/>
              <a:t>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p:nvPr/>
        </p:nvSpPr>
        <p:spPr>
          <a:xfrm>
            <a:off x="4364608" y="1201825"/>
            <a:ext cx="4181195" cy="2739850"/>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FAA5AC">
              <a:alpha val="6089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2"/>
          <p:cNvSpPr txBox="1"/>
          <p:nvPr>
            <p:ph type="ctrTitle"/>
          </p:nvPr>
        </p:nvSpPr>
        <p:spPr>
          <a:xfrm>
            <a:off x="458075" y="219150"/>
            <a:ext cx="5762100" cy="47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DATASET SUMMARY </a:t>
            </a:r>
            <a:r>
              <a:rPr lang="en" sz="2800"/>
              <a:t>&amp; </a:t>
            </a:r>
            <a:r>
              <a:rPr lang="en" sz="2800"/>
              <a:t>DESCRIPTION</a:t>
            </a:r>
            <a:endParaRPr sz="2800"/>
          </a:p>
        </p:txBody>
      </p:sp>
      <p:sp>
        <p:nvSpPr>
          <p:cNvPr id="185" name="Google Shape;185;p32"/>
          <p:cNvSpPr txBox="1"/>
          <p:nvPr/>
        </p:nvSpPr>
        <p:spPr>
          <a:xfrm>
            <a:off x="458075" y="1130363"/>
            <a:ext cx="3662400" cy="11223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Open Sans Light"/>
              <a:buChar char="●"/>
            </a:pPr>
            <a:r>
              <a:rPr lang="en" sz="1500">
                <a:latin typeface="Open Sans Light"/>
                <a:ea typeface="Open Sans Light"/>
                <a:cs typeface="Open Sans Light"/>
                <a:sym typeface="Open Sans Light"/>
              </a:rPr>
              <a:t>74.1K instances with 29 variables</a:t>
            </a:r>
            <a:endParaRPr sz="1500">
              <a:latin typeface="Open Sans Light"/>
              <a:ea typeface="Open Sans Light"/>
              <a:cs typeface="Open Sans Light"/>
              <a:sym typeface="Open Sans Light"/>
            </a:endParaRPr>
          </a:p>
          <a:p>
            <a:pPr indent="457200" lvl="0" marL="0" rtl="0" algn="l">
              <a:lnSpc>
                <a:spcPct val="115000"/>
              </a:lnSpc>
              <a:spcBef>
                <a:spcPts val="0"/>
              </a:spcBef>
              <a:spcAft>
                <a:spcPts val="0"/>
              </a:spcAft>
              <a:buNone/>
            </a:pPr>
            <a:r>
              <a:rPr lang="en" sz="1500">
                <a:latin typeface="Open Sans Light"/>
                <a:ea typeface="Open Sans Light"/>
                <a:cs typeface="Open Sans Light"/>
                <a:sym typeface="Open Sans Light"/>
              </a:rPr>
              <a:t>Class variable: </a:t>
            </a:r>
            <a:endParaRPr sz="1500">
              <a:latin typeface="Open Sans Light"/>
              <a:ea typeface="Open Sans Light"/>
              <a:cs typeface="Open Sans Light"/>
              <a:sym typeface="Open Sans Light"/>
            </a:endParaRPr>
          </a:p>
          <a:p>
            <a:pPr indent="457200" lvl="0" marL="457200" rtl="0" algn="l">
              <a:lnSpc>
                <a:spcPct val="115000"/>
              </a:lnSpc>
              <a:spcBef>
                <a:spcPts val="0"/>
              </a:spcBef>
              <a:spcAft>
                <a:spcPts val="0"/>
              </a:spcAft>
              <a:buNone/>
            </a:pPr>
            <a:r>
              <a:rPr lang="en" sz="1500">
                <a:latin typeface="Open Sans Light"/>
                <a:ea typeface="Open Sans Light"/>
                <a:cs typeface="Open Sans Light"/>
                <a:sym typeface="Open Sans Light"/>
              </a:rPr>
              <a:t>“log_price” → price of listing</a:t>
            </a:r>
            <a:endParaRPr sz="1500">
              <a:latin typeface="Open Sans Light"/>
              <a:ea typeface="Open Sans Light"/>
              <a:cs typeface="Open Sans Light"/>
              <a:sym typeface="Open Sans Light"/>
            </a:endParaRPr>
          </a:p>
        </p:txBody>
      </p:sp>
      <p:grpSp>
        <p:nvGrpSpPr>
          <p:cNvPr id="186" name="Google Shape;186;p32"/>
          <p:cNvGrpSpPr/>
          <p:nvPr/>
        </p:nvGrpSpPr>
        <p:grpSpPr>
          <a:xfrm>
            <a:off x="4523243" y="2535875"/>
            <a:ext cx="318841" cy="389829"/>
            <a:chOff x="3584201" y="4294996"/>
            <a:chExt cx="267574" cy="329415"/>
          </a:xfrm>
        </p:grpSpPr>
        <p:sp>
          <p:nvSpPr>
            <p:cNvPr id="187" name="Google Shape;187;p32"/>
            <p:cNvSpPr/>
            <p:nvPr/>
          </p:nvSpPr>
          <p:spPr>
            <a:xfrm>
              <a:off x="3584201" y="4294996"/>
              <a:ext cx="267574" cy="329415"/>
            </a:xfrm>
            <a:custGeom>
              <a:rect b="b" l="l" r="r" t="t"/>
              <a:pathLst>
                <a:path extrusionOk="0" h="10350" w="8407">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8" name="Google Shape;188;p32"/>
            <p:cNvSpPr/>
            <p:nvPr/>
          </p:nvSpPr>
          <p:spPr>
            <a:xfrm>
              <a:off x="3604666" y="4315811"/>
              <a:ext cx="226644" cy="281610"/>
            </a:xfrm>
            <a:custGeom>
              <a:rect b="b" l="l" r="r" t="t"/>
              <a:pathLst>
                <a:path extrusionOk="0" h="8848" w="7121">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9" name="Google Shape;189;p32"/>
            <p:cNvSpPr/>
            <p:nvPr/>
          </p:nvSpPr>
          <p:spPr>
            <a:xfrm>
              <a:off x="3645597" y="4362056"/>
              <a:ext cx="144019" cy="144019"/>
            </a:xfrm>
            <a:custGeom>
              <a:rect b="b" l="l" r="r" t="t"/>
              <a:pathLst>
                <a:path extrusionOk="0" h="4525" w="4525">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0" name="Google Shape;190;p32"/>
            <p:cNvSpPr/>
            <p:nvPr/>
          </p:nvSpPr>
          <p:spPr>
            <a:xfrm>
              <a:off x="3692574" y="4377970"/>
              <a:ext cx="51561" cy="112574"/>
            </a:xfrm>
            <a:custGeom>
              <a:rect b="b" l="l" r="r" t="t"/>
              <a:pathLst>
                <a:path extrusionOk="0" h="3537" w="162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cxnSp>
        <p:nvCxnSpPr>
          <p:cNvPr id="191" name="Google Shape;191;p32"/>
          <p:cNvCxnSpPr/>
          <p:nvPr/>
        </p:nvCxnSpPr>
        <p:spPr>
          <a:xfrm rot="10800000">
            <a:off x="3506597" y="2998453"/>
            <a:ext cx="1204200" cy="10500"/>
          </a:xfrm>
          <a:prstGeom prst="straightConnector1">
            <a:avLst/>
          </a:prstGeom>
          <a:noFill/>
          <a:ln cap="flat" cmpd="sng" w="9525">
            <a:solidFill>
              <a:schemeClr val="accent5"/>
            </a:solidFill>
            <a:prstDash val="solid"/>
            <a:round/>
            <a:headEnd len="med" w="med" type="oval"/>
            <a:tailEnd len="med" w="med" type="none"/>
          </a:ln>
        </p:spPr>
      </p:cxnSp>
      <p:sp>
        <p:nvSpPr>
          <p:cNvPr id="192" name="Google Shape;192;p32"/>
          <p:cNvSpPr txBox="1"/>
          <p:nvPr/>
        </p:nvSpPr>
        <p:spPr>
          <a:xfrm>
            <a:off x="458075" y="2237888"/>
            <a:ext cx="3292200" cy="985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Open Sans Light"/>
              <a:buChar char="●"/>
            </a:pPr>
            <a:r>
              <a:rPr lang="en" sz="1500">
                <a:latin typeface="Open Sans Light"/>
                <a:ea typeface="Open Sans Light"/>
                <a:cs typeface="Open Sans Light"/>
                <a:sym typeface="Open Sans Light"/>
              </a:rPr>
              <a:t>We focused on listing in Los Angeles area.</a:t>
            </a:r>
            <a:endParaRPr sz="1500">
              <a:latin typeface="Open Sans Light"/>
              <a:ea typeface="Open Sans Light"/>
              <a:cs typeface="Open Sans Light"/>
              <a:sym typeface="Open Sans Light"/>
            </a:endParaRPr>
          </a:p>
          <a:p>
            <a:pPr indent="457200" lvl="0" marL="457200" rtl="0" algn="l">
              <a:lnSpc>
                <a:spcPct val="115000"/>
              </a:lnSpc>
              <a:spcBef>
                <a:spcPts val="0"/>
              </a:spcBef>
              <a:spcAft>
                <a:spcPts val="0"/>
              </a:spcAft>
              <a:buNone/>
            </a:pPr>
            <a:r>
              <a:rPr lang="en" sz="1500">
                <a:latin typeface="Open Sans Light"/>
                <a:ea typeface="Open Sans Light"/>
                <a:cs typeface="Open Sans Light"/>
                <a:sym typeface="Open Sans Light"/>
              </a:rPr>
              <a:t>Total Instances: 22.4k</a:t>
            </a:r>
            <a:endParaRPr sz="1500">
              <a:latin typeface="Open Sans Light"/>
              <a:ea typeface="Open Sans Light"/>
              <a:cs typeface="Open Sans Light"/>
              <a:sym typeface="Open Sans Light"/>
            </a:endParaRPr>
          </a:p>
          <a:p>
            <a:pPr indent="457200" lvl="0" marL="457200" rtl="0" algn="l">
              <a:lnSpc>
                <a:spcPct val="115000"/>
              </a:lnSpc>
              <a:spcBef>
                <a:spcPts val="0"/>
              </a:spcBef>
              <a:spcAft>
                <a:spcPts val="0"/>
              </a:spcAft>
              <a:buNone/>
            </a:pPr>
            <a:r>
              <a:t/>
            </a:r>
            <a:endParaRPr sz="1600">
              <a:latin typeface="Open Sans Light"/>
              <a:ea typeface="Open Sans Light"/>
              <a:cs typeface="Open Sans Light"/>
              <a:sym typeface="Open Sans Light"/>
            </a:endParaRPr>
          </a:p>
          <a:p>
            <a:pPr indent="457200" lvl="0" marL="457200" rtl="0" algn="l">
              <a:lnSpc>
                <a:spcPct val="115000"/>
              </a:lnSpc>
              <a:spcBef>
                <a:spcPts val="0"/>
              </a:spcBef>
              <a:spcAft>
                <a:spcPts val="0"/>
              </a:spcAft>
              <a:buNone/>
            </a:pPr>
            <a:r>
              <a:rPr lang="en" sz="1600">
                <a:latin typeface="Open Sans Light"/>
                <a:ea typeface="Open Sans Light"/>
                <a:cs typeface="Open Sans Light"/>
                <a:sym typeface="Open Sans Light"/>
              </a:rPr>
              <a:t> </a:t>
            </a:r>
            <a:endParaRPr sz="1600">
              <a:latin typeface="Open Sans Light"/>
              <a:ea typeface="Open Sans Light"/>
              <a:cs typeface="Open Sans Light"/>
              <a:sym typeface="Open Sans Light"/>
            </a:endParaRPr>
          </a:p>
        </p:txBody>
      </p:sp>
      <p:sp>
        <p:nvSpPr>
          <p:cNvPr id="193" name="Google Shape;193;p32"/>
          <p:cNvSpPr txBox="1"/>
          <p:nvPr/>
        </p:nvSpPr>
        <p:spPr>
          <a:xfrm>
            <a:off x="458075" y="3238875"/>
            <a:ext cx="5142300" cy="14322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Open Sans Light"/>
              <a:buChar char="●"/>
            </a:pPr>
            <a:r>
              <a:rPr lang="en" sz="1500">
                <a:latin typeface="Open Sans Light"/>
                <a:ea typeface="Open Sans Light"/>
                <a:cs typeface="Open Sans Light"/>
                <a:sym typeface="Open Sans Light"/>
              </a:rPr>
              <a:t>Disregarded variables: </a:t>
            </a:r>
            <a:endParaRPr sz="1500">
              <a:latin typeface="Open Sans Light"/>
              <a:ea typeface="Open Sans Light"/>
              <a:cs typeface="Open Sans Light"/>
              <a:sym typeface="Open Sans Light"/>
            </a:endParaRPr>
          </a:p>
          <a:p>
            <a:pPr indent="0" lvl="0" marL="914400" rtl="0" algn="l">
              <a:lnSpc>
                <a:spcPct val="115000"/>
              </a:lnSpc>
              <a:spcBef>
                <a:spcPts val="0"/>
              </a:spcBef>
              <a:spcAft>
                <a:spcPts val="0"/>
              </a:spcAft>
              <a:buNone/>
            </a:pPr>
            <a:r>
              <a:rPr lang="en" sz="1500">
                <a:latin typeface="Open Sans Light"/>
                <a:ea typeface="Open Sans Light"/>
                <a:cs typeface="Open Sans Light"/>
                <a:sym typeface="Open Sans Light"/>
              </a:rPr>
              <a:t>id, </a:t>
            </a:r>
            <a:r>
              <a:rPr lang="en" sz="1500">
                <a:latin typeface="Open Sans Light"/>
                <a:ea typeface="Open Sans Light"/>
                <a:cs typeface="Open Sans Light"/>
                <a:sym typeface="Open Sans Light"/>
              </a:rPr>
              <a:t>amenities</a:t>
            </a:r>
            <a:r>
              <a:rPr lang="en" sz="1500">
                <a:latin typeface="Open Sans Light"/>
                <a:ea typeface="Open Sans Light"/>
                <a:cs typeface="Open Sans Light"/>
                <a:sym typeface="Open Sans Light"/>
              </a:rPr>
              <a:t>, </a:t>
            </a:r>
            <a:r>
              <a:rPr lang="en" sz="1500">
                <a:latin typeface="Open Sans Light"/>
                <a:ea typeface="Open Sans Light"/>
                <a:cs typeface="Open Sans Light"/>
                <a:sym typeface="Open Sans Light"/>
              </a:rPr>
              <a:t>city, description, property type, first review, host since, last review, name, neighborhood, thumbnail url, zip code</a:t>
            </a:r>
            <a:r>
              <a:rPr lang="en" sz="1500">
                <a:latin typeface="Open Sans Light"/>
                <a:ea typeface="Open Sans Light"/>
                <a:cs typeface="Open Sans Light"/>
                <a:sym typeface="Open Sans Light"/>
              </a:rPr>
              <a:t> </a:t>
            </a:r>
            <a:endParaRPr sz="1500">
              <a:latin typeface="Open Sans Light"/>
              <a:ea typeface="Open Sans Light"/>
              <a:cs typeface="Open Sans Light"/>
              <a:sym typeface="Open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ctrTitle"/>
          </p:nvPr>
        </p:nvSpPr>
        <p:spPr>
          <a:xfrm>
            <a:off x="305675" y="143150"/>
            <a:ext cx="3351900" cy="5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rPr>
              <a:t>VISUALIZATION</a:t>
            </a:r>
            <a:endParaRPr sz="2800">
              <a:solidFill>
                <a:srgbClr val="000000"/>
              </a:solidFill>
            </a:endParaRPr>
          </a:p>
          <a:p>
            <a:pPr indent="0" lvl="0" marL="0" rtl="0" algn="l">
              <a:spcBef>
                <a:spcPts val="0"/>
              </a:spcBef>
              <a:spcAft>
                <a:spcPts val="0"/>
              </a:spcAft>
              <a:buNone/>
            </a:pPr>
            <a:r>
              <a:t/>
            </a:r>
            <a:endParaRPr/>
          </a:p>
        </p:txBody>
      </p:sp>
      <p:pic>
        <p:nvPicPr>
          <p:cNvPr id="199" name="Google Shape;199;p33"/>
          <p:cNvPicPr preferRelativeResize="0"/>
          <p:nvPr/>
        </p:nvPicPr>
        <p:blipFill>
          <a:blip r:embed="rId3">
            <a:alphaModFix/>
          </a:blip>
          <a:stretch>
            <a:fillRect/>
          </a:stretch>
        </p:blipFill>
        <p:spPr>
          <a:xfrm>
            <a:off x="3104450" y="143138"/>
            <a:ext cx="6039549" cy="4984576"/>
          </a:xfrm>
          <a:prstGeom prst="rect">
            <a:avLst/>
          </a:prstGeom>
          <a:noFill/>
          <a:ln>
            <a:noFill/>
          </a:ln>
        </p:spPr>
      </p:pic>
      <p:sp>
        <p:nvSpPr>
          <p:cNvPr id="200" name="Google Shape;200;p33"/>
          <p:cNvSpPr txBox="1"/>
          <p:nvPr/>
        </p:nvSpPr>
        <p:spPr>
          <a:xfrm>
            <a:off x="164825" y="1393625"/>
            <a:ext cx="2382300" cy="161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600">
              <a:latin typeface="Open Sans Light"/>
              <a:ea typeface="Open Sans Light"/>
              <a:cs typeface="Open Sans Light"/>
              <a:sym typeface="Open Sans Light"/>
            </a:endParaRPr>
          </a:p>
          <a:p>
            <a:pPr indent="0" lvl="0" marL="0" rtl="0" algn="l">
              <a:spcBef>
                <a:spcPts val="0"/>
              </a:spcBef>
              <a:spcAft>
                <a:spcPts val="0"/>
              </a:spcAft>
              <a:buNone/>
            </a:pPr>
            <a:r>
              <a:t/>
            </a:r>
            <a:endParaRPr sz="1600">
              <a:latin typeface="Open Sans Light"/>
              <a:ea typeface="Open Sans Light"/>
              <a:cs typeface="Open Sans Light"/>
              <a:sym typeface="Open Sans Light"/>
            </a:endParaRPr>
          </a:p>
        </p:txBody>
      </p:sp>
      <p:sp>
        <p:nvSpPr>
          <p:cNvPr id="201" name="Google Shape;201;p33"/>
          <p:cNvSpPr/>
          <p:nvPr/>
        </p:nvSpPr>
        <p:spPr>
          <a:xfrm>
            <a:off x="305675" y="1584650"/>
            <a:ext cx="2441100" cy="1971900"/>
          </a:xfrm>
          <a:prstGeom prst="wedgeEllipseCallout">
            <a:avLst>
              <a:gd fmla="val 672" name="adj1"/>
              <a:gd fmla="val 40080" name="adj2"/>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pen Sans Light"/>
                <a:ea typeface="Open Sans Light"/>
                <a:cs typeface="Open Sans Light"/>
                <a:sym typeface="Open Sans Light"/>
              </a:rPr>
              <a:t>Accommodates, bedrooms, and room type have a higher correlation with log price. </a:t>
            </a:r>
            <a:endParaRPr/>
          </a:p>
        </p:txBody>
      </p:sp>
      <p:cxnSp>
        <p:nvCxnSpPr>
          <p:cNvPr id="202" name="Google Shape;202;p33"/>
          <p:cNvCxnSpPr/>
          <p:nvPr/>
        </p:nvCxnSpPr>
        <p:spPr>
          <a:xfrm rot="10800000">
            <a:off x="1549700" y="3486125"/>
            <a:ext cx="1684200" cy="411000"/>
          </a:xfrm>
          <a:prstGeom prst="bentConnector3">
            <a:avLst>
              <a:gd fmla="val 100016" name="adj1"/>
            </a:avLst>
          </a:prstGeom>
          <a:noFill/>
          <a:ln cap="flat" cmpd="sng" w="38100">
            <a:solidFill>
              <a:srgbClr val="D9D9D9"/>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ctrTitle"/>
          </p:nvPr>
        </p:nvSpPr>
        <p:spPr>
          <a:xfrm>
            <a:off x="229475" y="66950"/>
            <a:ext cx="3351900" cy="5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rPr>
              <a:t>VISUALIZATION</a:t>
            </a:r>
            <a:endParaRPr sz="2800">
              <a:solidFill>
                <a:srgbClr val="000000"/>
              </a:solidFill>
            </a:endParaRPr>
          </a:p>
          <a:p>
            <a:pPr indent="0" lvl="0" marL="0" rtl="0" algn="l">
              <a:spcBef>
                <a:spcPts val="0"/>
              </a:spcBef>
              <a:spcAft>
                <a:spcPts val="0"/>
              </a:spcAft>
              <a:buNone/>
            </a:pPr>
            <a:r>
              <a:t/>
            </a:r>
            <a:endParaRPr/>
          </a:p>
        </p:txBody>
      </p:sp>
      <p:pic>
        <p:nvPicPr>
          <p:cNvPr id="208" name="Google Shape;208;p34"/>
          <p:cNvPicPr preferRelativeResize="0"/>
          <p:nvPr/>
        </p:nvPicPr>
        <p:blipFill>
          <a:blip r:embed="rId3">
            <a:alphaModFix/>
          </a:blip>
          <a:stretch>
            <a:fillRect/>
          </a:stretch>
        </p:blipFill>
        <p:spPr>
          <a:xfrm>
            <a:off x="224650" y="654650"/>
            <a:ext cx="6535051" cy="4262425"/>
          </a:xfrm>
          <a:prstGeom prst="rect">
            <a:avLst/>
          </a:prstGeom>
          <a:noFill/>
          <a:ln>
            <a:noFill/>
          </a:ln>
          <a:effectLst>
            <a:outerShdw blurRad="57150" rotWithShape="0" algn="bl" dir="5400000" dist="19050">
              <a:srgbClr val="000000">
                <a:alpha val="50000"/>
              </a:srgbClr>
            </a:outerShdw>
          </a:effectLst>
        </p:spPr>
      </p:pic>
      <p:sp>
        <p:nvSpPr>
          <p:cNvPr id="209" name="Google Shape;209;p34"/>
          <p:cNvSpPr txBox="1"/>
          <p:nvPr/>
        </p:nvSpPr>
        <p:spPr>
          <a:xfrm>
            <a:off x="7119525" y="845750"/>
            <a:ext cx="1823700" cy="14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Open Sans Light"/>
              <a:ea typeface="Open Sans Light"/>
              <a:cs typeface="Open Sans Light"/>
              <a:sym typeface="Open Sans Light"/>
            </a:endParaRPr>
          </a:p>
        </p:txBody>
      </p:sp>
      <p:sp>
        <p:nvSpPr>
          <p:cNvPr id="210" name="Google Shape;210;p34"/>
          <p:cNvSpPr/>
          <p:nvPr/>
        </p:nvSpPr>
        <p:spPr>
          <a:xfrm>
            <a:off x="6940275" y="1173825"/>
            <a:ext cx="2182200" cy="1813800"/>
          </a:xfrm>
          <a:prstGeom prst="wedgeEllipseCallout">
            <a:avLst>
              <a:gd fmla="val -115" name="adj1"/>
              <a:gd fmla="val 41465" name="adj2"/>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pen Sans Light"/>
                <a:ea typeface="Open Sans Light"/>
                <a:cs typeface="Open Sans Light"/>
                <a:sym typeface="Open Sans Light"/>
              </a:rPr>
              <a:t>Want to look for separateness in class variable.</a:t>
            </a:r>
            <a:endParaRPr sz="1600">
              <a:latin typeface="Open Sans Light"/>
              <a:ea typeface="Open Sans Light"/>
              <a:cs typeface="Open Sans Light"/>
              <a:sym typeface="Open Sans Light"/>
            </a:endParaRPr>
          </a:p>
        </p:txBody>
      </p:sp>
      <p:cxnSp>
        <p:nvCxnSpPr>
          <p:cNvPr id="211" name="Google Shape;211;p34"/>
          <p:cNvCxnSpPr>
            <a:endCxn id="210" idx="3"/>
          </p:cNvCxnSpPr>
          <p:nvPr/>
        </p:nvCxnSpPr>
        <p:spPr>
          <a:xfrm flipH="1" rot="10800000">
            <a:off x="6843375" y="2987625"/>
            <a:ext cx="1188000" cy="604200"/>
          </a:xfrm>
          <a:prstGeom prst="bentConnector2">
            <a:avLst/>
          </a:prstGeom>
          <a:noFill/>
          <a:ln cap="flat" cmpd="sng" w="38100">
            <a:solidFill>
              <a:srgbClr val="D9D9D9"/>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p:nvPr/>
        </p:nvSpPr>
        <p:spPr>
          <a:xfrm>
            <a:off x="1536463" y="3240650"/>
            <a:ext cx="2134500" cy="1242300"/>
          </a:xfrm>
          <a:prstGeom prst="wedgeRectCallout">
            <a:avLst>
              <a:gd fmla="val 20731" name="adj1"/>
              <a:gd fmla="val -65550" name="adj2"/>
            </a:avLst>
          </a:prstGeom>
          <a:solidFill>
            <a:schemeClr val="accent5"/>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600"/>
              </a:spcAft>
              <a:buNone/>
            </a:pPr>
            <a:r>
              <a:rPr lang="en" sz="1600">
                <a:solidFill>
                  <a:srgbClr val="FFFFFF"/>
                </a:solidFill>
                <a:latin typeface="Roboto"/>
                <a:ea typeface="Roboto"/>
                <a:cs typeface="Roboto"/>
                <a:sym typeface="Roboto"/>
              </a:rPr>
              <a:t>Pre-process with Filter and Wrapper methods</a:t>
            </a:r>
            <a:endParaRPr sz="1600">
              <a:solidFill>
                <a:srgbClr val="FFFFFF"/>
              </a:solidFill>
              <a:latin typeface="Roboto"/>
              <a:ea typeface="Roboto"/>
              <a:cs typeface="Roboto"/>
              <a:sym typeface="Roboto"/>
            </a:endParaRPr>
          </a:p>
        </p:txBody>
      </p:sp>
      <p:sp>
        <p:nvSpPr>
          <p:cNvPr id="217" name="Google Shape;217;p35"/>
          <p:cNvSpPr/>
          <p:nvPr/>
        </p:nvSpPr>
        <p:spPr>
          <a:xfrm>
            <a:off x="4328576" y="3240650"/>
            <a:ext cx="2338800" cy="1242300"/>
          </a:xfrm>
          <a:prstGeom prst="wedgeRectCallout">
            <a:avLst>
              <a:gd fmla="val 26068" name="adj1"/>
              <a:gd fmla="val -65970" name="adj2"/>
            </a:avLst>
          </a:prstGeom>
          <a:solidFill>
            <a:srgbClr val="E9D3D5">
              <a:alpha val="91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980000"/>
                </a:solidFill>
              </a:rPr>
              <a:t>Remove </a:t>
            </a:r>
            <a:r>
              <a:rPr lang="en" sz="1600">
                <a:solidFill>
                  <a:srgbClr val="980000"/>
                </a:solidFill>
              </a:rPr>
              <a:t>independent</a:t>
            </a:r>
            <a:r>
              <a:rPr lang="en" sz="1600">
                <a:solidFill>
                  <a:srgbClr val="980000"/>
                </a:solidFill>
              </a:rPr>
              <a:t> variable where </a:t>
            </a:r>
            <a:r>
              <a:rPr b="1" lang="en" sz="1600">
                <a:solidFill>
                  <a:srgbClr val="980000"/>
                </a:solidFill>
              </a:rPr>
              <a:t>p &gt; 0.05</a:t>
            </a:r>
            <a:r>
              <a:rPr lang="en" sz="1600">
                <a:solidFill>
                  <a:srgbClr val="980000"/>
                </a:solidFill>
              </a:rPr>
              <a:t> for Sequential Backward Elimination</a:t>
            </a:r>
            <a:endParaRPr sz="1600">
              <a:solidFill>
                <a:srgbClr val="980000"/>
              </a:solidFill>
            </a:endParaRPr>
          </a:p>
        </p:txBody>
      </p:sp>
      <p:sp>
        <p:nvSpPr>
          <p:cNvPr id="218" name="Google Shape;218;p35"/>
          <p:cNvSpPr/>
          <p:nvPr/>
        </p:nvSpPr>
        <p:spPr>
          <a:xfrm>
            <a:off x="235800" y="950325"/>
            <a:ext cx="1954200" cy="1107900"/>
          </a:xfrm>
          <a:prstGeom prst="wedgeRectCallout">
            <a:avLst>
              <a:gd fmla="val 18422" name="adj1"/>
              <a:gd fmla="val 59171" name="adj2"/>
            </a:avLst>
          </a:prstGeom>
          <a:solidFill>
            <a:schemeClr val="accent5"/>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1600">
                <a:solidFill>
                  <a:srgbClr val="FFFFFF"/>
                </a:solidFill>
                <a:latin typeface="Roboto"/>
                <a:ea typeface="Roboto"/>
                <a:cs typeface="Roboto"/>
                <a:sym typeface="Roboto"/>
              </a:rPr>
              <a:t>Run Benchmark model with little to no pre-processing</a:t>
            </a:r>
            <a:endParaRPr/>
          </a:p>
        </p:txBody>
      </p:sp>
      <p:sp>
        <p:nvSpPr>
          <p:cNvPr id="219" name="Google Shape;219;p35"/>
          <p:cNvSpPr/>
          <p:nvPr/>
        </p:nvSpPr>
        <p:spPr>
          <a:xfrm>
            <a:off x="2833075" y="950325"/>
            <a:ext cx="1954200" cy="1107900"/>
          </a:xfrm>
          <a:prstGeom prst="wedgeRectCallout">
            <a:avLst>
              <a:gd fmla="val 34480" name="adj1"/>
              <a:gd fmla="val 66585" name="adj2"/>
            </a:avLst>
          </a:prstGeom>
          <a:solidFill>
            <a:srgbClr val="E9D3D5">
              <a:alpha val="91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980000"/>
                </a:solidFill>
              </a:rPr>
              <a:t>Set 75% threshold for Pearson correlation</a:t>
            </a:r>
            <a:endParaRPr sz="1600">
              <a:solidFill>
                <a:srgbClr val="980000"/>
              </a:solidFill>
            </a:endParaRPr>
          </a:p>
        </p:txBody>
      </p:sp>
      <p:sp>
        <p:nvSpPr>
          <p:cNvPr id="220" name="Google Shape;220;p35"/>
          <p:cNvSpPr/>
          <p:nvPr/>
        </p:nvSpPr>
        <p:spPr>
          <a:xfrm>
            <a:off x="5430350" y="950325"/>
            <a:ext cx="2643000" cy="1107900"/>
          </a:xfrm>
          <a:prstGeom prst="wedgeRectCallout">
            <a:avLst>
              <a:gd fmla="val 29221" name="adj1"/>
              <a:gd fmla="val 66585" name="adj2"/>
            </a:avLst>
          </a:prstGeom>
          <a:solidFill>
            <a:srgbClr val="E9D3D5">
              <a:alpha val="916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980000"/>
                </a:solidFill>
              </a:rPr>
              <a:t>Compare confusion matrices, accuracy scores, AUC, and other accuracy measures. </a:t>
            </a:r>
            <a:endParaRPr sz="1600">
              <a:solidFill>
                <a:srgbClr val="980000"/>
              </a:solidFill>
            </a:endParaRPr>
          </a:p>
        </p:txBody>
      </p:sp>
      <p:grpSp>
        <p:nvGrpSpPr>
          <p:cNvPr id="221" name="Google Shape;221;p35"/>
          <p:cNvGrpSpPr/>
          <p:nvPr/>
        </p:nvGrpSpPr>
        <p:grpSpPr>
          <a:xfrm>
            <a:off x="1331825" y="2249700"/>
            <a:ext cx="6480350" cy="739800"/>
            <a:chOff x="1825875" y="1654225"/>
            <a:chExt cx="6480350" cy="739800"/>
          </a:xfrm>
        </p:grpSpPr>
        <p:sp>
          <p:nvSpPr>
            <p:cNvPr id="222" name="Google Shape;222;p35"/>
            <p:cNvSpPr/>
            <p:nvPr/>
          </p:nvSpPr>
          <p:spPr>
            <a:xfrm rot="-802716">
              <a:off x="6545824" y="1981183"/>
              <a:ext cx="1603824" cy="76609"/>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5"/>
            <p:cNvSpPr/>
            <p:nvPr/>
          </p:nvSpPr>
          <p:spPr>
            <a:xfrm flipH="1" rot="802716">
              <a:off x="5029680" y="1981183"/>
              <a:ext cx="1603824" cy="76609"/>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5"/>
            <p:cNvSpPr/>
            <p:nvPr/>
          </p:nvSpPr>
          <p:spPr>
            <a:xfrm rot="-802716">
              <a:off x="3517728" y="1981183"/>
              <a:ext cx="1603824" cy="76609"/>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5"/>
            <p:cNvSpPr/>
            <p:nvPr/>
          </p:nvSpPr>
          <p:spPr>
            <a:xfrm flipH="1" rot="802716">
              <a:off x="1993391" y="1981183"/>
              <a:ext cx="1603824" cy="76609"/>
            </a:xfrm>
            <a:prstGeom prst="roundRect">
              <a:avLst>
                <a:gd fmla="val 50000" name="adj"/>
              </a:avLst>
            </a:prstGeom>
            <a:solidFill>
              <a:schemeClr val="accent5"/>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5"/>
            <p:cNvSpPr/>
            <p:nvPr/>
          </p:nvSpPr>
          <p:spPr>
            <a:xfrm>
              <a:off x="1825875" y="1654225"/>
              <a:ext cx="429600" cy="369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FFFF"/>
                  </a:solidFill>
                </a:rPr>
                <a:t>1</a:t>
              </a:r>
              <a:endParaRPr sz="2000">
                <a:solidFill>
                  <a:srgbClr val="FFFFFF"/>
                </a:solidFill>
              </a:endParaRPr>
            </a:p>
          </p:txBody>
        </p:sp>
        <p:sp>
          <p:nvSpPr>
            <p:cNvPr id="227" name="Google Shape;227;p35"/>
            <p:cNvSpPr/>
            <p:nvPr/>
          </p:nvSpPr>
          <p:spPr>
            <a:xfrm>
              <a:off x="6366675" y="2024125"/>
              <a:ext cx="429600" cy="369900"/>
            </a:xfrm>
            <a:prstGeom prst="ellipse">
              <a:avLst/>
            </a:prstGeom>
            <a:solidFill>
              <a:srgbClr val="E9D3D5">
                <a:alpha val="91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4</a:t>
              </a:r>
              <a:endParaRPr b="1" sz="2000">
                <a:solidFill>
                  <a:srgbClr val="980000"/>
                </a:solidFill>
              </a:endParaRPr>
            </a:p>
          </p:txBody>
        </p:sp>
        <p:sp>
          <p:nvSpPr>
            <p:cNvPr id="228" name="Google Shape;228;p35"/>
            <p:cNvSpPr/>
            <p:nvPr/>
          </p:nvSpPr>
          <p:spPr>
            <a:xfrm>
              <a:off x="3346775" y="2024125"/>
              <a:ext cx="429600" cy="369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FFFF"/>
                  </a:solidFill>
                </a:rPr>
                <a:t>2</a:t>
              </a:r>
              <a:endParaRPr sz="2000">
                <a:solidFill>
                  <a:srgbClr val="FFFFFF"/>
                </a:solidFill>
              </a:endParaRPr>
            </a:p>
          </p:txBody>
        </p:sp>
        <p:sp>
          <p:nvSpPr>
            <p:cNvPr id="229" name="Google Shape;229;p35"/>
            <p:cNvSpPr/>
            <p:nvPr/>
          </p:nvSpPr>
          <p:spPr>
            <a:xfrm>
              <a:off x="4856713" y="1705675"/>
              <a:ext cx="429600" cy="36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3</a:t>
              </a:r>
              <a:endParaRPr b="1" sz="2000">
                <a:solidFill>
                  <a:srgbClr val="980000"/>
                </a:solidFill>
              </a:endParaRPr>
            </a:p>
          </p:txBody>
        </p:sp>
        <p:sp>
          <p:nvSpPr>
            <p:cNvPr id="230" name="Google Shape;230;p35"/>
            <p:cNvSpPr/>
            <p:nvPr/>
          </p:nvSpPr>
          <p:spPr>
            <a:xfrm>
              <a:off x="7876625" y="1705675"/>
              <a:ext cx="429600" cy="369900"/>
            </a:xfrm>
            <a:prstGeom prst="ellipse">
              <a:avLst/>
            </a:prstGeom>
            <a:solidFill>
              <a:srgbClr val="E9D3D5">
                <a:alpha val="91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5</a:t>
              </a:r>
              <a:endParaRPr b="1" sz="2000">
                <a:solidFill>
                  <a:srgbClr val="980000"/>
                </a:solidFill>
              </a:endParaRPr>
            </a:p>
          </p:txBody>
        </p:sp>
      </p:grpSp>
      <p:sp>
        <p:nvSpPr>
          <p:cNvPr id="231" name="Google Shape;231;p35"/>
          <p:cNvSpPr txBox="1"/>
          <p:nvPr/>
        </p:nvSpPr>
        <p:spPr>
          <a:xfrm>
            <a:off x="293450" y="89850"/>
            <a:ext cx="30000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1"/>
                </a:solidFill>
                <a:latin typeface="Abel"/>
                <a:ea typeface="Abel"/>
                <a:cs typeface="Abel"/>
                <a:sym typeface="Abel"/>
              </a:rPr>
              <a:t>PRE-PROCESSING</a:t>
            </a:r>
            <a:endParaRPr b="1" sz="2800">
              <a:solidFill>
                <a:schemeClr val="dk1"/>
              </a:solidFill>
              <a:latin typeface="Abel"/>
              <a:ea typeface="Abel"/>
              <a:cs typeface="Abel"/>
              <a:sym typeface="Abe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6"/>
          <p:cNvPicPr preferRelativeResize="0"/>
          <p:nvPr/>
        </p:nvPicPr>
        <p:blipFill>
          <a:blip r:embed="rId3">
            <a:alphaModFix/>
          </a:blip>
          <a:stretch>
            <a:fillRect/>
          </a:stretch>
        </p:blipFill>
        <p:spPr>
          <a:xfrm>
            <a:off x="4315475" y="114850"/>
            <a:ext cx="4871726" cy="4913800"/>
          </a:xfrm>
          <a:prstGeom prst="rect">
            <a:avLst/>
          </a:prstGeom>
          <a:noFill/>
          <a:ln>
            <a:noFill/>
          </a:ln>
        </p:spPr>
      </p:pic>
      <p:sp>
        <p:nvSpPr>
          <p:cNvPr id="237" name="Google Shape;237;p36"/>
          <p:cNvSpPr txBox="1"/>
          <p:nvPr/>
        </p:nvSpPr>
        <p:spPr>
          <a:xfrm>
            <a:off x="6616150" y="2013750"/>
            <a:ext cx="29547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980000"/>
                </a:solidFill>
              </a:rPr>
              <a:t>Sequential Backward Elimination</a:t>
            </a:r>
            <a:endParaRPr sz="1600">
              <a:solidFill>
                <a:srgbClr val="980000"/>
              </a:solidFill>
            </a:endParaRPr>
          </a:p>
        </p:txBody>
      </p:sp>
      <p:pic>
        <p:nvPicPr>
          <p:cNvPr id="238" name="Google Shape;238;p36"/>
          <p:cNvPicPr preferRelativeResize="0"/>
          <p:nvPr/>
        </p:nvPicPr>
        <p:blipFill>
          <a:blip r:embed="rId4">
            <a:alphaModFix/>
          </a:blip>
          <a:stretch>
            <a:fillRect/>
          </a:stretch>
        </p:blipFill>
        <p:spPr>
          <a:xfrm>
            <a:off x="152400" y="519350"/>
            <a:ext cx="4112201" cy="4254625"/>
          </a:xfrm>
          <a:prstGeom prst="rect">
            <a:avLst/>
          </a:prstGeom>
          <a:noFill/>
          <a:ln>
            <a:noFill/>
          </a:ln>
        </p:spPr>
      </p:pic>
      <p:sp>
        <p:nvSpPr>
          <p:cNvPr id="239" name="Google Shape;239;p36"/>
          <p:cNvSpPr txBox="1"/>
          <p:nvPr/>
        </p:nvSpPr>
        <p:spPr>
          <a:xfrm>
            <a:off x="1449100" y="75375"/>
            <a:ext cx="2815500" cy="5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80000"/>
                </a:solidFill>
              </a:rPr>
              <a:t>Pearson Correlation</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chitecture Studio by Slidesgo">
  <a:themeElements>
    <a:clrScheme name="Simple Light">
      <a:dk1>
        <a:srgbClr val="2E1B11"/>
      </a:dk1>
      <a:lt1>
        <a:srgbClr val="F4F4F4"/>
      </a:lt1>
      <a:dk2>
        <a:srgbClr val="595959"/>
      </a:dk2>
      <a:lt2>
        <a:srgbClr val="EEEEEE"/>
      </a:lt2>
      <a:accent1>
        <a:srgbClr val="FAA5AC"/>
      </a:accent1>
      <a:accent2>
        <a:srgbClr val="E9D3D5"/>
      </a:accent2>
      <a:accent3>
        <a:srgbClr val="FAA5AC"/>
      </a:accent3>
      <a:accent4>
        <a:srgbClr val="E6A2A7"/>
      </a:accent4>
      <a:accent5>
        <a:srgbClr val="B47278"/>
      </a:accent5>
      <a:accent6>
        <a:srgbClr val="A36B70"/>
      </a:accent6>
      <a:hlink>
        <a:srgbClr val="EAE5E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